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mation QGIS - Partie Théorique" id="{DBE91601-00E9-48C1-8E62-5406B840D035}">
          <p14:sldIdLst>
            <p14:sldId id="2561"/>
          </p14:sldIdLst>
        </p14:section>
        <p14:section name="Introduction au SIG" id="{39D7A65B-F2EC-44A9-AB5A-226ABB38642C}">
          <p14:sldIdLst>
            <p14:sldId id="2562"/>
            <p14:sldId id="2563"/>
          </p14:sldIdLst>
        </p14:section>
        <p14:section name="Types de données géospatiales" id="{31F5785A-AF86-4ACA-8829-BF975C130924}">
          <p14:sldIdLst>
            <p14:sldId id="2564"/>
            <p14:sldId id="2565"/>
          </p14:sldIdLst>
        </p14:section>
        <p14:section name="Présentation de QGIS" id="{3C90CE95-7088-42D3-8D36-E9EEBFF12DC7}">
          <p14:sldIdLst>
            <p14:sldId id="2566"/>
            <p14:sldId id="2567"/>
          </p14:sldIdLst>
        </p14:section>
        <p14:section name="Concepts clés avant la pratique" id="{6F5511D1-A26A-40AD-B3F1-66CF92CFF0C8}">
          <p14:sldIdLst>
            <p14:sldId id="2568"/>
            <p14:sldId id="2569"/>
          </p14:sldIdLst>
        </p14:section>
        <p14:section name="Système de Coordonnées de Référence (SCR)" id="{5C8505AC-C916-46BC-AAB5-64C4EE6FE044}">
          <p14:sldIdLst>
            <p14:sldId id="2570"/>
            <p14:sldId id="2571"/>
          </p14:sldIdLst>
        </p14:section>
        <p14:section name="Bonnes pratiques" id="{6DC6AD47-5335-4739-A90B-EB8FB9943383}">
          <p14:sldIdLst>
            <p14:sldId id="2572"/>
            <p14:sldId id="2573"/>
          </p14:sldIdLst>
        </p14:section>
        <p14:section name="Cas d’usage UNICEF / ONN" id="{C8B86B85-3CC0-449F-BF61-850717AE8B2B}">
          <p14:sldIdLst>
            <p14:sldId id="2574"/>
            <p14:sldId id="25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A420F-CEAF-4AF2-B5BF-7AD7D4E1AC9F}" v="18" dt="2025-11-27T05:50:39.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70" d="100"/>
          <a:sy n="70" d="100"/>
        </p:scale>
        <p:origin x="4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95A40-1574-4D26-9B3F-DF9C2C063C3E}" type="datetimeFigureOut">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74E2E-29F8-4898-AEC8-9ADC5A8FFA03}" type="slidenum">
              <a:t>‹#›</a:t>
            </a:fld>
            <a:endParaRPr lang="en-US"/>
          </a:p>
        </p:txBody>
      </p:sp>
    </p:spTree>
    <p:extLst>
      <p:ext uri="{BB962C8B-B14F-4D97-AF65-F5344CB8AC3E}">
        <p14:creationId xmlns:p14="http://schemas.microsoft.com/office/powerpoint/2010/main" val="175069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
</a:t>
            </a:r>
          </a:p>
        </p:txBody>
      </p:sp>
      <p:sp>
        <p:nvSpPr>
          <p:cNvPr id="4" name="Slide Number Placeholder 3"/>
          <p:cNvSpPr>
            <a:spLocks noGrp="1"/>
          </p:cNvSpPr>
          <p:nvPr>
            <p:ph type="sldNum" sz="quarter" idx="5"/>
          </p:nvPr>
        </p:nvSpPr>
        <p:spPr/>
        <p:txBody>
          <a:bodyPr/>
          <a:lstStyle/>
          <a:p>
            <a:fld id="{4B11644E-2A1D-4745-A690-0C4FA9B4E587}" type="slidenum">
              <a:t>1</a:t>
            </a:fld>
            <a:endParaRPr lang="en-US"/>
          </a:p>
        </p:txBody>
      </p:sp>
    </p:spTree>
    <p:extLst>
      <p:ext uri="{BB962C8B-B14F-4D97-AF65-F5344CB8AC3E}">
        <p14:creationId xmlns:p14="http://schemas.microsoft.com/office/powerpoint/2010/main" val="416880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Définition et importance du SCR</a:t>
            </a:r>
          </a:p>
        </p:txBody>
      </p:sp>
      <p:sp>
        <p:nvSpPr>
          <p:cNvPr id="4" name="Slide Number Placeholder 3"/>
          <p:cNvSpPr>
            <a:spLocks noGrp="1"/>
          </p:cNvSpPr>
          <p:nvPr>
            <p:ph type="sldNum" sz="quarter" idx="5"/>
          </p:nvPr>
        </p:nvSpPr>
        <p:spPr/>
        <p:txBody>
          <a:bodyPr/>
          <a:lstStyle/>
          <a:p>
            <a:fld id="{4B11644E-2A1D-4745-A690-0C4FA9B4E587}" type="slidenum">
              <a:t>10</a:t>
            </a:fld>
            <a:endParaRPr lang="en-US"/>
          </a:p>
        </p:txBody>
      </p:sp>
    </p:spTree>
    <p:extLst>
      <p:ext uri="{BB962C8B-B14F-4D97-AF65-F5344CB8AC3E}">
        <p14:creationId xmlns:p14="http://schemas.microsoft.com/office/powerpoint/2010/main" val="290928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Le Système de Coordonnées de Référence (SCR) définit comment la Terre est représentée sur une carte. Il existe deux grandes catégories : les systèmes géographiques, basés sur la latitude et la longitude (comme WGS84), et les systèmes projetés, qui utilisent des coordonnées métriques (comme UTM) pour faciliter les mesures et les calculs. L’importance du SCR réside dans la précision et la cohérence des données. Si les couches d’un projet utilisent des SCR différents, elles peuvent apparaître décalées ou mal alignées. Par exemple, une couche en WGS84 et une autre en UTM ne s’afficheront pas correctement si le SCR n’est pas harmonisé. Dans QGIS, il est possible de vérifier et de définir le SCR d’un projet ou d’une couche, ce qui est crucial pour éviter les erreurs d’analyse. Pour les débutants, il suffit de retenir que WGS84 est le système le plus courant et qu’il faut s’assurer que toutes les données partagent le même SCR avant de commencer les traitements.</a:t>
            </a:r>
          </a:p>
        </p:txBody>
      </p:sp>
      <p:sp>
        <p:nvSpPr>
          <p:cNvPr id="4" name="Slide Number Placeholder 3"/>
          <p:cNvSpPr>
            <a:spLocks noGrp="1"/>
          </p:cNvSpPr>
          <p:nvPr>
            <p:ph type="sldNum" sz="quarter" idx="5"/>
          </p:nvPr>
        </p:nvSpPr>
        <p:spPr/>
        <p:txBody>
          <a:bodyPr/>
          <a:lstStyle/>
          <a:p>
            <a:fld id="{4B11644E-2A1D-4745-A690-0C4FA9B4E587}" type="slidenum">
              <a:t>11</a:t>
            </a:fld>
            <a:endParaRPr lang="en-US"/>
          </a:p>
        </p:txBody>
      </p:sp>
    </p:spTree>
    <p:extLst>
      <p:ext uri="{BB962C8B-B14F-4D97-AF65-F5344CB8AC3E}">
        <p14:creationId xmlns:p14="http://schemas.microsoft.com/office/powerpoint/2010/main" val="126372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Organisation et vérification</a:t>
            </a:r>
          </a:p>
        </p:txBody>
      </p:sp>
      <p:sp>
        <p:nvSpPr>
          <p:cNvPr id="4" name="Slide Number Placeholder 3"/>
          <p:cNvSpPr>
            <a:spLocks noGrp="1"/>
          </p:cNvSpPr>
          <p:nvPr>
            <p:ph type="sldNum" sz="quarter" idx="5"/>
          </p:nvPr>
        </p:nvSpPr>
        <p:spPr/>
        <p:txBody>
          <a:bodyPr/>
          <a:lstStyle/>
          <a:p>
            <a:fld id="{4B11644E-2A1D-4745-A690-0C4FA9B4E587}" type="slidenum">
              <a:t>12</a:t>
            </a:fld>
            <a:endParaRPr lang="en-US"/>
          </a:p>
        </p:txBody>
      </p:sp>
    </p:spTree>
    <p:extLst>
      <p:ext uri="{BB962C8B-B14F-4D97-AF65-F5344CB8AC3E}">
        <p14:creationId xmlns:p14="http://schemas.microsoft.com/office/powerpoint/2010/main" val="2410135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Pour travailler efficacement avec QGIS, il est recommandé d’adopter certaines bonnes pratiques. Tout d’abord, organiser ses données dans des dossiers clairs et bien nommés facilite la gestion et la réutilisation des fichiers. Ensuite, vérifier le système de coordonnées des couches avant de les intégrer dans un projet permet d’éviter les problèmes d’alignement. Il est également important de sauvegarder régulièrement le projet QGIS pour prévenir la perte de travail en cas de problème technique. Enfin, utiliser des noms explicites pour les couches et les fichiers rend le projet plus compréhensible, surtout lorsqu’il est partagé avec d’autres utilisateurs. Ces pratiques simples contribuent à une meilleure qualité des analyses et à une collaboration plus efficace.</a:t>
            </a:r>
          </a:p>
        </p:txBody>
      </p:sp>
      <p:sp>
        <p:nvSpPr>
          <p:cNvPr id="4" name="Slide Number Placeholder 3"/>
          <p:cNvSpPr>
            <a:spLocks noGrp="1"/>
          </p:cNvSpPr>
          <p:nvPr>
            <p:ph type="sldNum" sz="quarter" idx="5"/>
          </p:nvPr>
        </p:nvSpPr>
        <p:spPr/>
        <p:txBody>
          <a:bodyPr/>
          <a:lstStyle/>
          <a:p>
            <a:fld id="{4B11644E-2A1D-4745-A690-0C4FA9B4E587}" type="slidenum">
              <a:t>13</a:t>
            </a:fld>
            <a:endParaRPr lang="en-US"/>
          </a:p>
        </p:txBody>
      </p:sp>
    </p:spTree>
    <p:extLst>
      <p:ext uri="{BB962C8B-B14F-4D97-AF65-F5344CB8AC3E}">
        <p14:creationId xmlns:p14="http://schemas.microsoft.com/office/powerpoint/2010/main" val="3255393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Applications pratiques</a:t>
            </a:r>
          </a:p>
        </p:txBody>
      </p:sp>
      <p:sp>
        <p:nvSpPr>
          <p:cNvPr id="4" name="Slide Number Placeholder 3"/>
          <p:cNvSpPr>
            <a:spLocks noGrp="1"/>
          </p:cNvSpPr>
          <p:nvPr>
            <p:ph type="sldNum" sz="quarter" idx="5"/>
          </p:nvPr>
        </p:nvSpPr>
        <p:spPr/>
        <p:txBody>
          <a:bodyPr/>
          <a:lstStyle/>
          <a:p>
            <a:fld id="{4B11644E-2A1D-4745-A690-0C4FA9B4E587}" type="slidenum">
              <a:t>14</a:t>
            </a:fld>
            <a:endParaRPr lang="en-US"/>
          </a:p>
        </p:txBody>
      </p:sp>
    </p:spTree>
    <p:extLst>
      <p:ext uri="{BB962C8B-B14F-4D97-AF65-F5344CB8AC3E}">
        <p14:creationId xmlns:p14="http://schemas.microsoft.com/office/powerpoint/2010/main" val="159270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Dans le cadre des activités de l’UNICEF et de l’ONN, QGIS peut être utilisé pour plusieurs applications pratiques. La cartographie des communes permet de visualiser les zones d’intervention et de planifier les actions. La localisation des interventions nutritionnelles aide à identifier les régions couvertes et celles qui nécessitent une attention particulière. L’analyse de la couverture géographique permet de mesurer l’efficacité des programmes et de détecter les zones non desservies. Ces cas d’usage illustrent l’importance de maîtriser les bases du SIG et de QGIS pour soutenir la prise de décision et améliorer l’impact des projets sur le terrain.</a:t>
            </a:r>
          </a:p>
        </p:txBody>
      </p:sp>
      <p:sp>
        <p:nvSpPr>
          <p:cNvPr id="4" name="Slide Number Placeholder 3"/>
          <p:cNvSpPr>
            <a:spLocks noGrp="1"/>
          </p:cNvSpPr>
          <p:nvPr>
            <p:ph type="sldNum" sz="quarter" idx="5"/>
          </p:nvPr>
        </p:nvSpPr>
        <p:spPr/>
        <p:txBody>
          <a:bodyPr/>
          <a:lstStyle/>
          <a:p>
            <a:fld id="{4B11644E-2A1D-4745-A690-0C4FA9B4E587}" type="slidenum">
              <a:t>15</a:t>
            </a:fld>
            <a:endParaRPr lang="en-US"/>
          </a:p>
        </p:txBody>
      </p:sp>
    </p:spTree>
    <p:extLst>
      <p:ext uri="{BB962C8B-B14F-4D97-AF65-F5344CB8AC3E}">
        <p14:creationId xmlns:p14="http://schemas.microsoft.com/office/powerpoint/2010/main" val="252092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Définition et importance du SIG</a:t>
            </a:r>
          </a:p>
        </p:txBody>
      </p:sp>
      <p:sp>
        <p:nvSpPr>
          <p:cNvPr id="4" name="Slide Number Placeholder 3"/>
          <p:cNvSpPr>
            <a:spLocks noGrp="1"/>
          </p:cNvSpPr>
          <p:nvPr>
            <p:ph type="sldNum" sz="quarter" idx="5"/>
          </p:nvPr>
        </p:nvSpPr>
        <p:spPr/>
        <p:txBody>
          <a:bodyPr/>
          <a:lstStyle/>
          <a:p>
            <a:fld id="{4B11644E-2A1D-4745-A690-0C4FA9B4E587}" type="slidenum">
              <a:t>2</a:t>
            </a:fld>
            <a:endParaRPr lang="en-US"/>
          </a:p>
        </p:txBody>
      </p:sp>
    </p:spTree>
    <p:extLst>
      <p:ext uri="{BB962C8B-B14F-4D97-AF65-F5344CB8AC3E}">
        <p14:creationId xmlns:p14="http://schemas.microsoft.com/office/powerpoint/2010/main" val="70883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Un Système d’Information Géographique (SIG) est un ensemble d’outils et de méthodes permettant de capturer, stocker, analyser et visualiser des données géographiques. Il sert à représenter des phénomènes spatiaux et à prendre des décisions basées sur la localisation. L’importance du SIG réside dans sa capacité à intégrer des données provenant de différentes sources pour produire des cartes et des analyses utiles dans divers domaines. Par exemple, dans la planification territoriale, il aide à identifier les zones prioritaires pour des interventions. Dans le suivi des projets, il permet de visualiser la couverture et l’impact des actions. Les composantes d’un SIG incluent les données (vecteur et raster), le logiciel (comme QGIS), le matériel (ordinateurs, GPS), et les utilisateurs qui interprètent et exploitent les informations. Les applications sont nombreuses : santé publique, nutrition, gestion des ressources naturelles, infrastructures, éducation, et bien plus encore. Comprendre ces bases est essentiel avant de manipuler QGIS, car cela donne un cadre conceptuel pour interpréter correctement les cartes et les analyses spatiales.</a:t>
            </a:r>
          </a:p>
        </p:txBody>
      </p:sp>
      <p:sp>
        <p:nvSpPr>
          <p:cNvPr id="4" name="Slide Number Placeholder 3"/>
          <p:cNvSpPr>
            <a:spLocks noGrp="1"/>
          </p:cNvSpPr>
          <p:nvPr>
            <p:ph type="sldNum" sz="quarter" idx="5"/>
          </p:nvPr>
        </p:nvSpPr>
        <p:spPr/>
        <p:txBody>
          <a:bodyPr/>
          <a:lstStyle/>
          <a:p>
            <a:fld id="{4B11644E-2A1D-4745-A690-0C4FA9B4E587}" type="slidenum">
              <a:t>3</a:t>
            </a:fld>
            <a:endParaRPr lang="en-US"/>
          </a:p>
        </p:txBody>
      </p:sp>
    </p:spTree>
    <p:extLst>
      <p:ext uri="{BB962C8B-B14F-4D97-AF65-F5344CB8AC3E}">
        <p14:creationId xmlns:p14="http://schemas.microsoft.com/office/powerpoint/2010/main" val="58620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Vecteur, raster et formats courants</a:t>
            </a:r>
          </a:p>
        </p:txBody>
      </p:sp>
      <p:sp>
        <p:nvSpPr>
          <p:cNvPr id="4" name="Slide Number Placeholder 3"/>
          <p:cNvSpPr>
            <a:spLocks noGrp="1"/>
          </p:cNvSpPr>
          <p:nvPr>
            <p:ph type="sldNum" sz="quarter" idx="5"/>
          </p:nvPr>
        </p:nvSpPr>
        <p:spPr/>
        <p:txBody>
          <a:bodyPr/>
          <a:lstStyle/>
          <a:p>
            <a:fld id="{4B11644E-2A1D-4745-A690-0C4FA9B4E587}" type="slidenum">
              <a:t>4</a:t>
            </a:fld>
            <a:endParaRPr lang="en-US"/>
          </a:p>
        </p:txBody>
      </p:sp>
    </p:spTree>
    <p:extLst>
      <p:ext uri="{BB962C8B-B14F-4D97-AF65-F5344CB8AC3E}">
        <p14:creationId xmlns:p14="http://schemas.microsoft.com/office/powerpoint/2010/main" val="99840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Les données géospatiales se présentent principalement sous deux formes : vecteur et raster. Les données vecteur représentent des entités géographiques sous forme de points (ex. écoles), lignes (ex. routes) et polygones (ex. communes). Elles sont idéales pour des analyses précises et des représentations claires des limites ou des réseaux. Les données raster, quant à elles, sont des grilles composées de pixels, souvent utilisées pour des images satellites ou des modèles d’élévation. Elles permettent d’analyser des phénomènes continus comme la végétation ou la température. Les formats courants incluent le Shapefile (.shp) pour les vecteurs, GeoJSON pour l’échange de données, et TIFF pour les rasters. Un autre concept fondamental est le système de coordonnées, qui définit comment la Terre est projetée sur une carte. Les systèmes les plus utilisés sont WGS84 (latitude/longitude) et UTM (coordonnées métriques). Une bonne compréhension de ces types et formats est indispensable pour importer correctement les données dans QGIS et éviter les erreurs d’affichage ou d’analyse.</a:t>
            </a:r>
          </a:p>
        </p:txBody>
      </p:sp>
      <p:sp>
        <p:nvSpPr>
          <p:cNvPr id="4" name="Slide Number Placeholder 3"/>
          <p:cNvSpPr>
            <a:spLocks noGrp="1"/>
          </p:cNvSpPr>
          <p:nvPr>
            <p:ph type="sldNum" sz="quarter" idx="5"/>
          </p:nvPr>
        </p:nvSpPr>
        <p:spPr/>
        <p:txBody>
          <a:bodyPr/>
          <a:lstStyle/>
          <a:p>
            <a:fld id="{4B11644E-2A1D-4745-A690-0C4FA9B4E587}" type="slidenum">
              <a:t>5</a:t>
            </a:fld>
            <a:endParaRPr lang="en-US"/>
          </a:p>
        </p:txBody>
      </p:sp>
    </p:spTree>
    <p:extLst>
      <p:ext uri="{BB962C8B-B14F-4D97-AF65-F5344CB8AC3E}">
        <p14:creationId xmlns:p14="http://schemas.microsoft.com/office/powerpoint/2010/main" val="70027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Caractéristiques et interface</a:t>
            </a:r>
          </a:p>
        </p:txBody>
      </p:sp>
      <p:sp>
        <p:nvSpPr>
          <p:cNvPr id="4" name="Slide Number Placeholder 3"/>
          <p:cNvSpPr>
            <a:spLocks noGrp="1"/>
          </p:cNvSpPr>
          <p:nvPr>
            <p:ph type="sldNum" sz="quarter" idx="5"/>
          </p:nvPr>
        </p:nvSpPr>
        <p:spPr/>
        <p:txBody>
          <a:bodyPr/>
          <a:lstStyle/>
          <a:p>
            <a:fld id="{4B11644E-2A1D-4745-A690-0C4FA9B4E587}" type="slidenum">
              <a:t>6</a:t>
            </a:fld>
            <a:endParaRPr lang="en-US"/>
          </a:p>
        </p:txBody>
      </p:sp>
    </p:spTree>
    <p:extLst>
      <p:ext uri="{BB962C8B-B14F-4D97-AF65-F5344CB8AC3E}">
        <p14:creationId xmlns:p14="http://schemas.microsoft.com/office/powerpoint/2010/main" val="323860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QGIS est un logiciel libre et open source dédié à la gestion et à l’analyse des données géospatiales. Il est multi-plateforme, fonctionnant sous Windows, Linux et Mac, et se distingue par sa gratuité et sa puissance. QGIS est extensible grâce à des plugins qui ajoutent des fonctionnalités spécialisées. L’interface se compose de plusieurs éléments clés : la barre d’outils pour accéder aux fonctions principales, le panneau des couches qui liste les données chargées, la zone de carte où s’affichent les données, et la barre de statut qui donne des informations sur la projection et la position du curseur. Parmi ses fonctionnalités principales, on trouve l’ajout de couches vecteur et raster, la personnalisation de la symbologie, la consultation et l’édition de la table attributaire, les outils de mesure et le module de mise en page pour l’impression des cartes. Cette présentation vise à familiariser les participants avec ces éléments afin qu’ils puissent naviguer efficacement dans QGIS lors de la partie pratique.</a:t>
            </a:r>
          </a:p>
        </p:txBody>
      </p:sp>
      <p:sp>
        <p:nvSpPr>
          <p:cNvPr id="4" name="Slide Number Placeholder 3"/>
          <p:cNvSpPr>
            <a:spLocks noGrp="1"/>
          </p:cNvSpPr>
          <p:nvPr>
            <p:ph type="sldNum" sz="quarter" idx="5"/>
          </p:nvPr>
        </p:nvSpPr>
        <p:spPr/>
        <p:txBody>
          <a:bodyPr/>
          <a:lstStyle/>
          <a:p>
            <a:fld id="{4B11644E-2A1D-4745-A690-0C4FA9B4E587}" type="slidenum">
              <a:t>7</a:t>
            </a:fld>
            <a:endParaRPr lang="en-US"/>
          </a:p>
        </p:txBody>
      </p:sp>
    </p:spTree>
    <p:extLst>
      <p:ext uri="{BB962C8B-B14F-4D97-AF65-F5344CB8AC3E}">
        <p14:creationId xmlns:p14="http://schemas.microsoft.com/office/powerpoint/2010/main" val="408740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Couches, table attributaire, symbologie et plugins</a:t>
            </a:r>
          </a:p>
        </p:txBody>
      </p:sp>
      <p:sp>
        <p:nvSpPr>
          <p:cNvPr id="4" name="Slide Number Placeholder 3"/>
          <p:cNvSpPr>
            <a:spLocks noGrp="1"/>
          </p:cNvSpPr>
          <p:nvPr>
            <p:ph type="sldNum" sz="quarter" idx="5"/>
          </p:nvPr>
        </p:nvSpPr>
        <p:spPr/>
        <p:txBody>
          <a:bodyPr/>
          <a:lstStyle/>
          <a:p>
            <a:fld id="{4B11644E-2A1D-4745-A690-0C4FA9B4E587}" type="slidenum">
              <a:t>8</a:t>
            </a:fld>
            <a:endParaRPr lang="en-US"/>
          </a:p>
        </p:txBody>
      </p:sp>
    </p:spTree>
    <p:extLst>
      <p:ext uri="{BB962C8B-B14F-4D97-AF65-F5344CB8AC3E}">
        <p14:creationId xmlns:p14="http://schemas.microsoft.com/office/powerpoint/2010/main" val="2395841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Avant de commencer à utiliser QGIS, il est essentiel de comprendre certains concepts fondamentaux. Une couche est une représentation d’un ensemble de données géographiques dans un projet QGIS. Un projet peut contenir plusieurs couches, chacune représentant un type d’information (routes, communes, points d’intérêt). Chaque couche vecteur possède une table attributaire, qui contient des colonnes et des lignes décrivant les caractéristiques des entités (par exemple, le nom d’une commune ou la longueur d’une route). La symbologie est le processus de stylisation des données pour les rendre visuellement compréhensibles : couleurs, tailles, symboles. Les plugins sont des extensions qui permettent d’ajouter des fonctionnalités supplémentaires, comme des outils d’analyse avancée ou des connexions à des services en ligne. Les sources de données peuvent être locales (fichiers sur votre ordinateur) ou distantes (services WMS/WFS). Maîtriser ces concepts garantit une utilisation efficace de QGIS et une meilleure interprétation des résultats.</a:t>
            </a:r>
          </a:p>
        </p:txBody>
      </p:sp>
      <p:sp>
        <p:nvSpPr>
          <p:cNvPr id="4" name="Slide Number Placeholder 3"/>
          <p:cNvSpPr>
            <a:spLocks noGrp="1"/>
          </p:cNvSpPr>
          <p:nvPr>
            <p:ph type="sldNum" sz="quarter" idx="5"/>
          </p:nvPr>
        </p:nvSpPr>
        <p:spPr/>
        <p:txBody>
          <a:bodyPr/>
          <a:lstStyle/>
          <a:p>
            <a:fld id="{4B11644E-2A1D-4745-A690-0C4FA9B4E587}" type="slidenum">
              <a:t>9</a:t>
            </a:fld>
            <a:endParaRPr lang="en-US"/>
          </a:p>
        </p:txBody>
      </p:sp>
    </p:spTree>
    <p:extLst>
      <p:ext uri="{BB962C8B-B14F-4D97-AF65-F5344CB8AC3E}">
        <p14:creationId xmlns:p14="http://schemas.microsoft.com/office/powerpoint/2010/main" val="469553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avec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Connecteur droit 12">
            <a:extLst>
              <a:ext uri="{FF2B5EF4-FFF2-40B4-BE49-F238E27FC236}">
                <a16:creationId xmlns:a16="http://schemas.microsoft.com/office/drawing/2014/main" id="{1CBB8E81-5147-5506-5F4B-DBC0E7AF26E1}"/>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96332" y="768924"/>
            <a:ext cx="0" cy="48006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image 9">
            <a:extLst>
              <a:ext uri="{FF2B5EF4-FFF2-40B4-BE49-F238E27FC236}">
                <a16:creationId xmlns:a16="http://schemas.microsoft.com/office/drawing/2014/main" id="{F1A205B3-F30A-B2B0-2AFF-593443D32773}"/>
              </a:ext>
              <a:ext uri="{C183D7F6-B498-43B3-948B-1728B52AA6E4}">
                <adec:decorative xmlns:adec="http://schemas.microsoft.com/office/drawing/2017/decorative" val="0"/>
              </a:ext>
            </a:extLst>
          </p:cNvPr>
          <p:cNvSpPr>
            <a:spLocks noGrp="1"/>
          </p:cNvSpPr>
          <p:nvPr>
            <p:ph type="pic" sz="quarter" idx="14" hasCustomPrompt="1"/>
          </p:nvPr>
        </p:nvSpPr>
        <p:spPr>
          <a:xfrm>
            <a:off x="5503863" y="1354138"/>
            <a:ext cx="5322887" cy="4481512"/>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DE07B916-0B90-35E7-AFFD-50AAA1ED4584}"/>
              </a:ext>
            </a:extLst>
          </p:cNvPr>
          <p:cNvSpPr>
            <a:spLocks noGrp="1"/>
          </p:cNvSpPr>
          <p:nvPr>
            <p:ph type="ctrTitle"/>
          </p:nvPr>
        </p:nvSpPr>
        <p:spPr>
          <a:xfrm>
            <a:off x="914400" y="831992"/>
            <a:ext cx="5897880" cy="4258956"/>
          </a:xfrm>
          <a:solidFill>
            <a:schemeClr val="bg2"/>
          </a:solidFill>
        </p:spPr>
        <p:txBody>
          <a:bodyPr lIns="182880" rIns="228600" bIns="91440" rtlCol="0" anchor="b">
            <a:normAutofit/>
          </a:bodyPr>
          <a:lstStyle>
            <a:lvl1pPr algn="r">
              <a:lnSpc>
                <a:spcPct val="80000"/>
              </a:lnSpc>
              <a:defRPr sz="7200">
                <a:solidFill>
                  <a:schemeClr val="accent1"/>
                </a:solidFill>
              </a:defRPr>
            </a:lvl1pPr>
          </a:lstStyle>
          <a:p>
            <a:pPr rtl="0"/>
            <a:r>
              <a:rPr lang="fr"/>
              <a:t>Modifiez le style du titre</a:t>
            </a:r>
            <a:endParaRPr lang="en-US" dirty="0"/>
          </a:p>
        </p:txBody>
      </p:sp>
      <p:sp>
        <p:nvSpPr>
          <p:cNvPr id="3" name="Sous-titre 2">
            <a:extLst>
              <a:ext uri="{FF2B5EF4-FFF2-40B4-BE49-F238E27FC236}">
                <a16:creationId xmlns:a16="http://schemas.microsoft.com/office/drawing/2014/main" id="{926AEA00-2D64-E177-C13E-F879B49AC353}"/>
              </a:ext>
            </a:extLst>
          </p:cNvPr>
          <p:cNvSpPr>
            <a:spLocks noGrp="1"/>
          </p:cNvSpPr>
          <p:nvPr>
            <p:ph type="subTitle" idx="1"/>
          </p:nvPr>
        </p:nvSpPr>
        <p:spPr>
          <a:xfrm>
            <a:off x="605431" y="5372809"/>
            <a:ext cx="2364946" cy="909119"/>
          </a:xfrm>
          <a:solidFill>
            <a:schemeClr val="bg2"/>
          </a:solidFill>
        </p:spPr>
        <p:txBody>
          <a:bodyPr vert="horz" lIns="91440" tIns="45720" rIns="91440" bIns="45720" rtlCol="0" anchor="b">
            <a:normAutofit/>
          </a:bodyPr>
          <a:lstStyle>
            <a:lvl1pPr marL="0" indent="0">
              <a:lnSpc>
                <a:spcPct val="100000"/>
              </a:lnSpc>
              <a:buNone/>
              <a:defRPr lang="en-US" sz="1600" cap="all" baseline="0" dirty="0">
                <a:solidFill>
                  <a:schemeClr val="accent3">
                    <a:lumMod val="75000"/>
                  </a:schemeClr>
                </a:solidFill>
                <a:latin typeface="+mj-lt"/>
              </a:defRPr>
            </a:lvl1pPr>
          </a:lstStyle>
          <a:p>
            <a:pPr lvl="0" rtl="0"/>
            <a:r>
              <a:rPr lang="fr"/>
              <a:t>Modifiez le style des sous-titres du masque</a:t>
            </a:r>
            <a:endParaRPr lang="en-US" dirty="0"/>
          </a:p>
        </p:txBody>
      </p:sp>
      <p:sp>
        <p:nvSpPr>
          <p:cNvPr id="5" name="Espace réservé du pied de page 4">
            <a:extLst>
              <a:ext uri="{FF2B5EF4-FFF2-40B4-BE49-F238E27FC236}">
                <a16:creationId xmlns:a16="http://schemas.microsoft.com/office/drawing/2014/main" id="{4098519F-6576-5C5F-82CA-E9D93EB8AD91}"/>
              </a:ext>
            </a:extLst>
          </p:cNvPr>
          <p:cNvSpPr>
            <a:spLocks noGrp="1"/>
          </p:cNvSpPr>
          <p:nvPr>
            <p:ph type="ftr" sz="quarter" idx="11"/>
          </p:nvPr>
        </p:nvSpPr>
        <p:spPr>
          <a:xfrm>
            <a:off x="9547529" y="612251"/>
            <a:ext cx="2070397" cy="518965"/>
          </a:xfrm>
          <a:solidFill>
            <a:schemeClr val="bg2"/>
          </a:solidFill>
        </p:spPr>
        <p:txBody>
          <a:bodyPr rtlCol="0" anchor="t"/>
          <a:lstStyle>
            <a:lvl1pPr algn="r">
              <a:defRPr sz="1050"/>
            </a:lvl1pPr>
          </a:lstStyle>
          <a:p>
            <a:pPr rtl="0"/>
            <a:r>
              <a:rPr lang="fr"/>
              <a:t>Exemple de Texte de Pied de page</a:t>
            </a:r>
          </a:p>
        </p:txBody>
      </p:sp>
      <p:sp>
        <p:nvSpPr>
          <p:cNvPr id="4" name="Espace réservé de la date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7326" y="5229935"/>
            <a:ext cx="1223795" cy="365125"/>
          </a:xfrm>
          <a:solidFill>
            <a:schemeClr val="bg2"/>
          </a:solidFill>
        </p:spPr>
        <p:txBody>
          <a:bodyPr rIns="182880" rtlCol="0"/>
          <a:lstStyle/>
          <a:p>
            <a:pPr rtl="0"/>
            <a:r>
              <a:rPr lang="en-US"/>
              <a:t>11/8/2025</a:t>
            </a:r>
          </a:p>
        </p:txBody>
      </p:sp>
      <p:sp>
        <p:nvSpPr>
          <p:cNvPr id="6" name="Espace réservé du numéro de diapositive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01400" y="6029866"/>
            <a:ext cx="461438" cy="365125"/>
          </a:xfrm>
          <a:solidFill>
            <a:schemeClr val="bg2"/>
          </a:solid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89762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necteur droit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28700"/>
            <a:ext cx="0" cy="480517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E07B916-0B90-35E7-AFFD-50AAA1ED4584}"/>
              </a:ext>
            </a:extLst>
          </p:cNvPr>
          <p:cNvSpPr>
            <a:spLocks noGrp="1"/>
          </p:cNvSpPr>
          <p:nvPr>
            <p:ph type="ctrTitle"/>
          </p:nvPr>
        </p:nvSpPr>
        <p:spPr>
          <a:xfrm>
            <a:off x="137159" y="338329"/>
            <a:ext cx="9197667" cy="4743474"/>
          </a:xfrm>
          <a:noFill/>
        </p:spPr>
        <p:txBody>
          <a:bodyPr vert="horz" lIns="91440" tIns="45720" rIns="91440" bIns="137160" rtlCol="0" anchor="t">
            <a:normAutofit/>
          </a:bodyPr>
          <a:lstStyle>
            <a:lvl1pPr>
              <a:lnSpc>
                <a:spcPct val="80000"/>
              </a:lnSpc>
              <a:defRPr lang="en-US" sz="11500" spc="-100" baseline="0" dirty="0">
                <a:solidFill>
                  <a:schemeClr val="bg2">
                    <a:lumMod val="75000"/>
                  </a:schemeClr>
                </a:solidFill>
              </a:defRPr>
            </a:lvl1pPr>
          </a:lstStyle>
          <a:p>
            <a:pPr lvl="0" rtl="0"/>
            <a:r>
              <a:rPr lang="fr"/>
              <a:t>Modifiez le style du titre</a:t>
            </a:r>
            <a:endParaRPr lang="en-US" dirty="0"/>
          </a:p>
        </p:txBody>
      </p:sp>
      <p:sp>
        <p:nvSpPr>
          <p:cNvPr id="3" name="Sous-titre 2">
            <a:extLst>
              <a:ext uri="{FF2B5EF4-FFF2-40B4-BE49-F238E27FC236}">
                <a16:creationId xmlns:a16="http://schemas.microsoft.com/office/drawing/2014/main" id="{926AEA00-2D64-E177-C13E-F879B49AC353}"/>
              </a:ext>
            </a:extLst>
          </p:cNvPr>
          <p:cNvSpPr>
            <a:spLocks noGrp="1"/>
          </p:cNvSpPr>
          <p:nvPr>
            <p:ph type="subTitle" idx="1"/>
          </p:nvPr>
        </p:nvSpPr>
        <p:spPr>
          <a:xfrm>
            <a:off x="584851" y="5486400"/>
            <a:ext cx="3834743" cy="771684"/>
          </a:xfrm>
        </p:spPr>
        <p:txBody>
          <a:bodyPr vert="horz" lIns="91440" tIns="45720" rIns="91440" bIns="45720" rtlCol="0" anchor="b">
            <a:normAutofit/>
          </a:bodyPr>
          <a:lstStyle>
            <a:lvl1pPr marL="0" indent="0">
              <a:buNone/>
              <a:defRPr lang="en-US" sz="1600" cap="all" spc="100" baseline="0" dirty="0">
                <a:solidFill>
                  <a:schemeClr val="accent1"/>
                </a:solidFill>
                <a:latin typeface="+mj-lt"/>
              </a:defRPr>
            </a:lvl1pPr>
          </a:lstStyle>
          <a:p>
            <a:pPr lvl="0" rtl="0"/>
            <a:r>
              <a:rPr lang="fr"/>
              <a:t>Modifiez le style des sous-titres du masque</a:t>
            </a:r>
            <a:endParaRPr lang="en-US" dirty="0"/>
          </a:p>
        </p:txBody>
      </p:sp>
      <p:sp>
        <p:nvSpPr>
          <p:cNvPr id="5" name="Espace réservé du pied de page 4">
            <a:extLst>
              <a:ext uri="{FF2B5EF4-FFF2-40B4-BE49-F238E27FC236}">
                <a16:creationId xmlns:a16="http://schemas.microsoft.com/office/drawing/2014/main" id="{4098519F-6576-5C5F-82CA-E9D93EB8AD91}"/>
              </a:ext>
            </a:extLst>
          </p:cNvPr>
          <p:cNvSpPr>
            <a:spLocks noGrp="1"/>
          </p:cNvSpPr>
          <p:nvPr>
            <p:ph type="ftr" sz="quarter" idx="11"/>
          </p:nvPr>
        </p:nvSpPr>
        <p:spPr>
          <a:xfrm>
            <a:off x="9334826" y="463480"/>
            <a:ext cx="2287073" cy="549316"/>
          </a:xfrm>
          <a:noFill/>
        </p:spPr>
        <p:txBody>
          <a:bodyPr rtlCol="0"/>
          <a:lstStyle>
            <a:lvl1pPr algn="r">
              <a:defRPr sz="1050"/>
            </a:lvl1pPr>
          </a:lstStyle>
          <a:p>
            <a:pPr rtl="0"/>
            <a:r>
              <a:rPr lang="fr"/>
              <a:t>Exemple de texte de pied de page</a:t>
            </a:r>
          </a:p>
        </p:txBody>
      </p:sp>
      <p:sp>
        <p:nvSpPr>
          <p:cNvPr id="4" name="Espace réservé de la date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54433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B286"/>
              </a:solidFill>
            </a:endParaRPr>
          </a:p>
        </p:txBody>
      </p:sp>
      <p:cxnSp>
        <p:nvCxnSpPr>
          <p:cNvPr id="8" name="Connecteur droit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flipH="1">
            <a:off x="926297" y="6172185"/>
            <a:ext cx="10326757" cy="0"/>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9" name="Titre 8">
            <a:extLst>
              <a:ext uri="{FF2B5EF4-FFF2-40B4-BE49-F238E27FC236}">
                <a16:creationId xmlns:a16="http://schemas.microsoft.com/office/drawing/2014/main" id="{15478846-46FB-2BEE-98D6-C903223E25CA}"/>
              </a:ext>
            </a:extLst>
          </p:cNvPr>
          <p:cNvSpPr>
            <a:spLocks noGrp="1"/>
          </p:cNvSpPr>
          <p:nvPr>
            <p:ph type="title" hasCustomPrompt="1"/>
          </p:nvPr>
        </p:nvSpPr>
        <p:spPr>
          <a:xfrm>
            <a:off x="128016" y="365760"/>
            <a:ext cx="11534790" cy="5525653"/>
          </a:xfrm>
          <a:noFill/>
        </p:spPr>
        <p:txBody>
          <a:bodyPr rtlCol="0" anchor="t">
            <a:normAutofit/>
          </a:bodyPr>
          <a:lstStyle>
            <a:lvl1pPr>
              <a:defRPr sz="11500" baseline="0">
                <a:ln>
                  <a:solidFill>
                    <a:schemeClr val="bg1"/>
                  </a:solidFill>
                </a:ln>
                <a:solidFill>
                  <a:schemeClr val="accent1"/>
                </a:solidFill>
              </a:defRPr>
            </a:lvl1pPr>
          </a:lstStyle>
          <a:p>
            <a:pPr rtl="0"/>
            <a:r>
              <a:rPr lang="fr"/>
              <a:t>En-tête de section</a:t>
            </a:r>
          </a:p>
        </p:txBody>
      </p:sp>
      <p:sp>
        <p:nvSpPr>
          <p:cNvPr id="5" name="Espace réservé du pied de page 4">
            <a:extLst>
              <a:ext uri="{FF2B5EF4-FFF2-40B4-BE49-F238E27FC236}">
                <a16:creationId xmlns:a16="http://schemas.microsoft.com/office/drawing/2014/main" id="{37A8544F-8D58-BFED-5A2B-2F718BA6F4F4}"/>
              </a:ext>
            </a:extLst>
          </p:cNvPr>
          <p:cNvSpPr>
            <a:spLocks noGrp="1"/>
          </p:cNvSpPr>
          <p:nvPr>
            <p:ph type="ftr" sz="quarter" idx="11"/>
          </p:nvPr>
        </p:nvSpPr>
        <p:spPr>
          <a:solidFill>
            <a:schemeClr val="accent1"/>
          </a:solidFill>
        </p:spPr>
        <p:txBody>
          <a:bodyPr rtlCol="0"/>
          <a:lstStyle>
            <a:lvl1pPr>
              <a:defRPr>
                <a:solidFill>
                  <a:schemeClr val="bg1"/>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AB70139D-4890-4E0D-B3FD-098A02AB4ADF}"/>
              </a:ext>
            </a:extLst>
          </p:cNvPr>
          <p:cNvSpPr>
            <a:spLocks noGrp="1"/>
          </p:cNvSpPr>
          <p:nvPr>
            <p:ph type="dt" sz="half" idx="10"/>
          </p:nvPr>
        </p:nvSpPr>
        <p:spPr>
          <a:solidFill>
            <a:schemeClr val="accent1"/>
          </a:solidFill>
        </p:spPr>
        <p:txBody>
          <a:bodyPr rtlCol="0"/>
          <a:lstStyle>
            <a:lvl1pPr>
              <a:defRPr>
                <a:solidFill>
                  <a:schemeClr val="bg1"/>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BA1CD1DB-3989-A34F-B5F7-DF66E018CF83}"/>
              </a:ext>
            </a:extLst>
          </p:cNvPr>
          <p:cNvSpPr>
            <a:spLocks noGrp="1"/>
          </p:cNvSpPr>
          <p:nvPr>
            <p:ph type="sldNum" sz="quarter" idx="12"/>
          </p:nvPr>
        </p:nvSpPr>
        <p:spPr>
          <a:solidFill>
            <a:schemeClr val="accent1"/>
          </a:solidFill>
        </p:spPr>
        <p:txBody>
          <a:bodyPr rtlCol="0"/>
          <a:lstStyle>
            <a:lvl1pPr>
              <a:defRPr>
                <a:solidFill>
                  <a:schemeClr val="bg1"/>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307347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n-tête de sec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B286"/>
              </a:solidFill>
            </a:endParaRPr>
          </a:p>
        </p:txBody>
      </p:sp>
      <p:cxnSp>
        <p:nvCxnSpPr>
          <p:cNvPr id="8" name="Connecteur droit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a:off x="11506200" y="868362"/>
            <a:ext cx="0" cy="5270021"/>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F8907FF6-0445-6CA3-7211-D4B7444D7BC9}"/>
              </a:ext>
            </a:extLst>
          </p:cNvPr>
          <p:cNvSpPr>
            <a:spLocks noGrp="1"/>
          </p:cNvSpPr>
          <p:nvPr>
            <p:ph type="title" hasCustomPrompt="1"/>
          </p:nvPr>
        </p:nvSpPr>
        <p:spPr>
          <a:xfrm>
            <a:off x="185877" y="1062360"/>
            <a:ext cx="9948723" cy="5762371"/>
          </a:xfrm>
          <a:noFill/>
        </p:spPr>
        <p:txBody>
          <a:bodyPr bIns="0" rtlCol="0" anchor="b">
            <a:normAutofit/>
          </a:bodyPr>
          <a:lstStyle>
            <a:lvl1pPr>
              <a:lnSpc>
                <a:spcPct val="80000"/>
              </a:lnSpc>
              <a:defRPr sz="11500" spc="-170" baseline="0">
                <a:ln>
                  <a:noFill/>
                </a:ln>
                <a:solidFill>
                  <a:schemeClr val="accent2">
                    <a:lumMod val="60000"/>
                    <a:lumOff val="40000"/>
                    <a:alpha val="80000"/>
                  </a:schemeClr>
                </a:solidFill>
              </a:defRPr>
            </a:lvl1pPr>
          </a:lstStyle>
          <a:p>
            <a:pPr rtl="0"/>
            <a:r>
              <a:rPr lang="fr"/>
              <a:t>En-tête de section</a:t>
            </a:r>
          </a:p>
        </p:txBody>
      </p:sp>
      <p:sp>
        <p:nvSpPr>
          <p:cNvPr id="5" name="Espace réservé du pied de page 4">
            <a:extLst>
              <a:ext uri="{FF2B5EF4-FFF2-40B4-BE49-F238E27FC236}">
                <a16:creationId xmlns:a16="http://schemas.microsoft.com/office/drawing/2014/main" id="{37A8544F-8D58-BFED-5A2B-2F718BA6F4F4}"/>
              </a:ext>
            </a:extLst>
          </p:cNvPr>
          <p:cNvSpPr>
            <a:spLocks noGrp="1"/>
          </p:cNvSpPr>
          <p:nvPr>
            <p:ph type="ftr" sz="quarter" idx="11"/>
          </p:nvPr>
        </p:nvSpPr>
        <p:spPr>
          <a:xfrm>
            <a:off x="9677400" y="618213"/>
            <a:ext cx="1941441" cy="444147"/>
          </a:xfrm>
          <a:solidFill>
            <a:schemeClr val="accent1"/>
          </a:solidFill>
        </p:spPr>
        <p:txBody>
          <a:bodyPr rtlCol="0" anchor="t"/>
          <a:lstStyle>
            <a:lvl1pPr algn="r">
              <a:defRPr>
                <a:solidFill>
                  <a:schemeClr val="bg1"/>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AB70139D-4890-4E0D-B3FD-098A02AB4ADF}"/>
              </a:ext>
            </a:extLst>
          </p:cNvPr>
          <p:cNvSpPr>
            <a:spLocks noGrp="1"/>
          </p:cNvSpPr>
          <p:nvPr>
            <p:ph type="dt" sz="half" idx="10"/>
          </p:nvPr>
        </p:nvSpPr>
        <p:spPr>
          <a:xfrm>
            <a:off x="10134600" y="5991663"/>
            <a:ext cx="1079954" cy="365125"/>
          </a:xfrm>
          <a:solidFill>
            <a:schemeClr val="accent1"/>
          </a:solidFill>
        </p:spPr>
        <p:txBody>
          <a:bodyPr rtlCol="0"/>
          <a:lstStyle>
            <a:lvl1pPr>
              <a:defRPr>
                <a:solidFill>
                  <a:schemeClr val="bg1"/>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BA1CD1DB-3989-A34F-B5F7-DF66E018CF83}"/>
              </a:ext>
            </a:extLst>
          </p:cNvPr>
          <p:cNvSpPr>
            <a:spLocks noGrp="1"/>
          </p:cNvSpPr>
          <p:nvPr>
            <p:ph type="sldNum" sz="quarter" idx="12"/>
          </p:nvPr>
        </p:nvSpPr>
        <p:spPr>
          <a:xfrm>
            <a:off x="11210544" y="5991663"/>
            <a:ext cx="429372" cy="365125"/>
          </a:xfrm>
          <a:solidFill>
            <a:schemeClr val="accent1"/>
          </a:solidFill>
        </p:spPr>
        <p:txBody>
          <a:bodyPr rtlCol="0"/>
          <a:lstStyle>
            <a:lvl1pPr>
              <a:defRPr>
                <a:solidFill>
                  <a:schemeClr val="bg1"/>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32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Ordre du jou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cxnSp>
        <p:nvCxnSpPr>
          <p:cNvPr id="9" name="Connecteur droit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H="1">
            <a:off x="1321906" y="685800"/>
            <a:ext cx="10184294"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4724403" y="2043904"/>
            <a:ext cx="7467597" cy="481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rot="16200000">
            <a:off x="-1406175" y="2720396"/>
            <a:ext cx="5645423" cy="2494309"/>
          </a:xfrm>
          <a:solidFill>
            <a:schemeClr val="bg2">
              <a:lumMod val="90000"/>
            </a:schemeClr>
          </a:solidFill>
        </p:spPr>
        <p:txBody>
          <a:bodyPr vert="horz" lIns="91440" tIns="45720" rIns="91440" bIns="137160" rtlCol="0" anchor="t">
            <a:normAutofit/>
          </a:bodyPr>
          <a:lstStyle>
            <a:lvl1pPr>
              <a:defRPr lang="en-US" sz="12000" dirty="0">
                <a:solidFill>
                  <a:schemeClr val="accent2"/>
                </a:solidFill>
              </a:defRPr>
            </a:lvl1pPr>
          </a:lstStyle>
          <a:p>
            <a:pPr lvl="0" rtl="0"/>
            <a:r>
              <a:rPr lang="fr"/>
              <a:t>Ordre du jour</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586410" y="569843"/>
            <a:ext cx="1470992" cy="541698"/>
          </a:xfrm>
          <a:solidFill>
            <a:schemeClr val="bg2">
              <a:lumMod val="90000"/>
            </a:schemeClr>
          </a:solidFill>
        </p:spPr>
        <p:txBody>
          <a:bodyPr rtlCol="0" anchor="t"/>
          <a:lstStyle>
            <a:lvl1pPr algn="l">
              <a:defRPr sz="1050"/>
            </a:lvl1pPr>
          </a:lstStyle>
          <a:p>
            <a:pPr rtl="0"/>
            <a:r>
              <a:rPr lang="fr"/>
              <a:t>Exemple de texte de pied de page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5410198" y="2743202"/>
            <a:ext cx="6096001" cy="3467098"/>
          </a:xfrm>
        </p:spPr>
        <p:txBody>
          <a:bodyPr rtlCol="0">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9900458" y="413627"/>
            <a:ext cx="1256738" cy="545500"/>
          </a:xfrm>
          <a:solidFill>
            <a:schemeClr val="bg2">
              <a:lumMod val="90000"/>
            </a:schemeClr>
          </a:solid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413627"/>
            <a:ext cx="429372" cy="545500"/>
          </a:xfrm>
          <a:solidFill>
            <a:schemeClr val="bg2">
              <a:lumMod val="90000"/>
            </a:schemeClr>
          </a:solid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354004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Ordre du jour ave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371603" y="3415504"/>
            <a:ext cx="10820397" cy="3442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cxnSp>
        <p:nvCxnSpPr>
          <p:cNvPr id="9" name="Connecteur droit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V="1">
            <a:off x="11506200" y="1113182"/>
            <a:ext cx="0" cy="170401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0"/>
            <a:ext cx="7930892" cy="2238587"/>
          </a:xfrm>
          <a:noFill/>
        </p:spPr>
        <p:txBody>
          <a:bodyPr rtlCol="0" anchor="t">
            <a:normAutofit/>
          </a:bodyPr>
          <a:lstStyle>
            <a:lvl1pPr>
              <a:defRPr sz="12000" spc="-50" baseline="0">
                <a:solidFill>
                  <a:schemeClr val="accent2"/>
                </a:solidFill>
              </a:defRPr>
            </a:lvl1pPr>
          </a:lstStyle>
          <a:p>
            <a:pPr rtl="0"/>
            <a:r>
              <a:rPr lang="fr"/>
              <a:t>Ordre du jour</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1804946" y="3840480"/>
            <a:ext cx="6543924" cy="2536466"/>
          </a:xfrm>
        </p:spPr>
        <p:txBody>
          <a:bodyPr rtlCol="0">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10134611" y="612381"/>
            <a:ext cx="1484228" cy="479352"/>
          </a:xfrm>
          <a:noFill/>
        </p:spPr>
        <p:txBody>
          <a:bodyPr rtlCol="0" anchor="t"/>
          <a:lstStyle>
            <a:lvl1pPr algn="r">
              <a:defRPr sz="1050"/>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9933512" y="2756699"/>
            <a:ext cx="1256738" cy="423823"/>
          </a:xfrm>
          <a:solidFill>
            <a:schemeClr val="bg2">
              <a:lumMod val="90000"/>
            </a:schemeClr>
          </a:solidFill>
        </p:spPr>
        <p:txBody>
          <a:bodyPr rtlCol="0" anchor="ctr"/>
          <a:lstStyle>
            <a:lvl1pPr algn="r">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2756699"/>
            <a:ext cx="429372" cy="423823"/>
          </a:xfrm>
          <a:solidFill>
            <a:schemeClr val="bg2">
              <a:lumMod val="90000"/>
            </a:schemeClr>
          </a:solidFill>
        </p:spPr>
        <p:txBody>
          <a:bodyPr rtlCol="0"/>
          <a:lstStyle/>
          <a:p>
            <a:pPr rtl="0"/>
            <a:fld id="{27F8DDA4-3B80-4E8A-A8F5-521F73BF9127}" type="slidenum">
              <a:rPr lang="en-US" smtClean="0"/>
              <a:t>‹#›</a:t>
            </a:fld>
            <a:endParaRPr lang="en-US"/>
          </a:p>
        </p:txBody>
      </p:sp>
      <p:sp>
        <p:nvSpPr>
          <p:cNvPr id="14" name="Espace réservé d’image 13">
            <a:extLst>
              <a:ext uri="{FF2B5EF4-FFF2-40B4-BE49-F238E27FC236}">
                <a16:creationId xmlns:a16="http://schemas.microsoft.com/office/drawing/2014/main" id="{1DA62460-475C-38E7-135D-916B98438D09}"/>
              </a:ext>
            </a:extLst>
          </p:cNvPr>
          <p:cNvSpPr>
            <a:spLocks noGrp="1"/>
          </p:cNvSpPr>
          <p:nvPr>
            <p:ph type="pic" sz="quarter" idx="13" hasCustomPrompt="1"/>
          </p:nvPr>
        </p:nvSpPr>
        <p:spPr>
          <a:xfrm>
            <a:off x="8763000" y="3415504"/>
            <a:ext cx="3429000" cy="3442496"/>
          </a:xfrm>
          <a:blipFill>
            <a:blip r:embed="rId2">
              <a:alphaModFix amt="70000"/>
            </a:blip>
            <a:stretch>
              <a:fillRect/>
            </a:stretch>
          </a:blipFill>
        </p:spPr>
        <p:txBody>
          <a:bodyPr rtlCol="0"/>
          <a:lstStyle>
            <a:lvl1pPr marL="0" indent="0">
              <a:buNone/>
              <a:defRPr/>
            </a:lvl1pPr>
          </a:lstStyle>
          <a:p>
            <a:pPr rtl="0"/>
            <a:r>
              <a:rPr lang="fr"/>
              <a:t> </a:t>
            </a:r>
          </a:p>
        </p:txBody>
      </p:sp>
    </p:spTree>
    <p:extLst>
      <p:ext uri="{BB962C8B-B14F-4D97-AF65-F5344CB8AC3E}">
        <p14:creationId xmlns:p14="http://schemas.microsoft.com/office/powerpoint/2010/main" val="372298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Ordre du jour avec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0" y="0"/>
            <a:ext cx="12191997"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098960" y="3429002"/>
            <a:ext cx="11093040" cy="342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9" name="Connecteur droit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a:off x="11506200" y="685800"/>
            <a:ext cx="0" cy="54864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1"/>
            <a:ext cx="8320359" cy="2204720"/>
          </a:xfrm>
          <a:noFill/>
        </p:spPr>
        <p:txBody>
          <a:bodyPr rtlCol="0" anchor="t">
            <a:normAutofit/>
          </a:bodyPr>
          <a:lstStyle>
            <a:lvl1pPr>
              <a:defRPr sz="12400">
                <a:solidFill>
                  <a:schemeClr val="bg2"/>
                </a:solidFill>
              </a:defRPr>
            </a:lvl1pPr>
          </a:lstStyle>
          <a:p>
            <a:pPr rtl="0"/>
            <a:r>
              <a:rPr lang="fr"/>
              <a:t>Ordre du jour</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9561444" y="612065"/>
            <a:ext cx="2057397" cy="489061"/>
          </a:xfrm>
          <a:solidFill>
            <a:schemeClr val="bg2">
              <a:lumMod val="90000"/>
            </a:schemeClr>
          </a:solidFill>
        </p:spPr>
        <p:txBody>
          <a:bodyPr rtlCol="0" anchor="t"/>
          <a:lstStyle>
            <a:lvl1pPr algn="r">
              <a:defRPr sz="1050"/>
            </a:lvl1pPr>
          </a:lstStyle>
          <a:p>
            <a:pPr rtl="0"/>
            <a:r>
              <a:rPr lang="fr"/>
              <a:t>Exemple de Texte de Pied de page</a:t>
            </a:r>
          </a:p>
        </p:txBody>
      </p:sp>
      <p:sp>
        <p:nvSpPr>
          <p:cNvPr id="12" name="Espace réservé d’image 11">
            <a:extLst>
              <a:ext uri="{FF2B5EF4-FFF2-40B4-BE49-F238E27FC236}">
                <a16:creationId xmlns:a16="http://schemas.microsoft.com/office/drawing/2014/main" id="{45746446-87C7-9BD2-BA30-C87D25C67AAA}"/>
              </a:ext>
            </a:extLst>
          </p:cNvPr>
          <p:cNvSpPr>
            <a:spLocks noGrp="1"/>
          </p:cNvSpPr>
          <p:nvPr>
            <p:ph type="pic" sz="quarter" idx="13" hasCustomPrompt="1"/>
          </p:nvPr>
        </p:nvSpPr>
        <p:spPr>
          <a:xfrm>
            <a:off x="1098550" y="3429000"/>
            <a:ext cx="3702050" cy="3443288"/>
          </a:xfrm>
          <a:blipFill>
            <a:blip r:embed="rId2">
              <a:alphaModFix amt="70000"/>
            </a:blip>
            <a:stretch>
              <a:fillRect/>
            </a:stretch>
          </a:blipFill>
        </p:spPr>
        <p:txBody>
          <a:bodyPr rtlCol="0"/>
          <a:lstStyle>
            <a:lvl1pPr marL="0" indent="0">
              <a:buNone/>
              <a:defRPr/>
            </a:lvl1pPr>
          </a:lstStyle>
          <a:p>
            <a:pPr rtl="0"/>
            <a:r>
              <a:rPr lang="fr"/>
              <a:t> </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5351231" y="3904090"/>
            <a:ext cx="5805964" cy="2268110"/>
          </a:xfrm>
        </p:spPr>
        <p:txBody>
          <a:bodyPr rtlCol="0">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9957816" y="5888658"/>
            <a:ext cx="1256738" cy="545500"/>
          </a:xfrm>
          <a:no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5888658"/>
            <a:ext cx="429372" cy="545500"/>
          </a:xfrm>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89553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u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3800915" y="1001865"/>
            <a:ext cx="4683538" cy="1596220"/>
          </a:xfrm>
          <a:noFill/>
        </p:spPr>
        <p:txBody>
          <a:bodyPr rtlCol="0" anchor="b"/>
          <a:lstStyle>
            <a:lvl1pPr algn="ct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3804557" y="3192236"/>
            <a:ext cx="4679897" cy="1694395"/>
          </a:xfrm>
        </p:spPr>
        <p:txBody>
          <a:bodyPr rtlCol="0"/>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p>
            <a:pPr rtl="0"/>
            <a:fld id="{27F8DDA4-3B80-4E8A-A8F5-521F73BF9127}" type="slidenum">
              <a:rPr lang="en-US" smtClean="0"/>
              <a:t>‹#›</a:t>
            </a:fld>
            <a:endParaRPr lang="en-US"/>
          </a:p>
        </p:txBody>
      </p:sp>
      <p:cxnSp>
        <p:nvCxnSpPr>
          <p:cNvPr id="8" name="Connecteur droit 7">
            <a:extLst>
              <a:ext uri="{FF2B5EF4-FFF2-40B4-BE49-F238E27FC236}">
                <a16:creationId xmlns:a16="http://schemas.microsoft.com/office/drawing/2014/main" id="{64C8F070-E2F8-52B0-F70E-3C62AB5B4E40}"/>
              </a:ext>
              <a:ext uri="{C183D7F6-B498-43B3-948B-1728B52AA6E4}">
                <adec:decorative xmlns:adec="http://schemas.microsoft.com/office/drawing/2017/decorative" val="1"/>
              </a:ext>
            </a:extLst>
          </p:cNvPr>
          <p:cNvCxnSpPr>
            <a:cxnSpLocks/>
          </p:cNvCxnSpPr>
          <p:nvPr/>
        </p:nvCxnSpPr>
        <p:spPr>
          <a:xfrm flipV="1">
            <a:off x="6130458" y="2598084"/>
            <a:ext cx="3642" cy="47907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228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u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2" y="1028700"/>
            <a:ext cx="4381494" cy="1526721"/>
          </a:xfrm>
          <a:noFill/>
        </p:spPr>
        <p:txBody>
          <a:bodyPr rtlCol="0" anchor="b"/>
          <a:lstStyle>
            <a:lvl1pPr algn="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5864680" y="2743200"/>
            <a:ext cx="4035776" cy="2202515"/>
          </a:xfrm>
        </p:spPr>
        <p:txBody>
          <a:bodyPr rtlCol="0" anchor="b"/>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p>
            <a:pPr rtl="0"/>
            <a:fld id="{27F8DDA4-3B80-4E8A-A8F5-521F73BF9127}" type="slidenum">
              <a:rPr lang="en-US" smtClean="0"/>
              <a:t>‹#›</a:t>
            </a:fld>
            <a:endParaRPr lang="en-US"/>
          </a:p>
        </p:txBody>
      </p:sp>
      <p:cxnSp>
        <p:nvCxnSpPr>
          <p:cNvPr id="8" name="Connecteur droit 7">
            <a:extLst>
              <a:ext uri="{FF2B5EF4-FFF2-40B4-BE49-F238E27FC236}">
                <a16:creationId xmlns:a16="http://schemas.microsoft.com/office/drawing/2014/main" id="{4DD4A231-1FAB-F0A7-7593-DC4A555F55FB}"/>
              </a:ext>
              <a:ext uri="{C183D7F6-B498-43B3-948B-1728B52AA6E4}">
                <adec:decorative xmlns:adec="http://schemas.microsoft.com/office/drawing/2017/decorative" val="1"/>
              </a:ext>
            </a:extLst>
          </p:cNvPr>
          <p:cNvCxnSpPr>
            <a:cxnSpLocks/>
          </p:cNvCxnSpPr>
          <p:nvPr/>
        </p:nvCxnSpPr>
        <p:spPr>
          <a:xfrm flipV="1">
            <a:off x="5486400" y="2743200"/>
            <a:ext cx="0" cy="2202516"/>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28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u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2057399"/>
            <a:ext cx="3429000" cy="1868557"/>
          </a:xfrm>
          <a:noFill/>
        </p:spPr>
        <p:txBody>
          <a:bodyPr rtlCol="0" anchor="t"/>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5486400" y="2057401"/>
            <a:ext cx="4648200" cy="2743200"/>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61495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u 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1027622"/>
            <a:ext cx="3429000" cy="1868557"/>
          </a:xfrm>
          <a:noFill/>
        </p:spPr>
        <p:txBody>
          <a:bodyPr rtlCol="0" anchor="t"/>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5486400" y="1027623"/>
            <a:ext cx="4648200" cy="4484535"/>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64588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2986" y="265728"/>
            <a:ext cx="10981137" cy="1325563"/>
          </a:xfrm>
          <a:noFill/>
        </p:spPr>
        <p:txBody>
          <a:bodyPr rtlCol="0"/>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602986" y="1736176"/>
            <a:ext cx="10981137" cy="4198867"/>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53123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u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31915"/>
            <a:ext cx="3968496" cy="1494845"/>
          </a:xfrm>
          <a:noFill/>
        </p:spPr>
        <p:txBody>
          <a:bodyPr rtlCol="0" anchor="t"/>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5090020" y="1001865"/>
            <a:ext cx="6416180" cy="4683318"/>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513072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u 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50915"/>
            <a:ext cx="3054096" cy="1711285"/>
          </a:xfrm>
          <a:noFill/>
        </p:spPr>
        <p:txBody>
          <a:bodyPr rtlCol="0" anchor="t"/>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4026716" y="650915"/>
            <a:ext cx="7479484" cy="5216485"/>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3091469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u avec image">
    <p:spTree>
      <p:nvGrpSpPr>
        <p:cNvPr id="1" name=""/>
        <p:cNvGrpSpPr/>
        <p:nvPr/>
      </p:nvGrpSpPr>
      <p:grpSpPr>
        <a:xfrm>
          <a:off x="0" y="0"/>
          <a:ext cx="0" cy="0"/>
          <a:chOff x="0" y="0"/>
          <a:chExt cx="0" cy="0"/>
        </a:xfrm>
      </p:grpSpPr>
      <p:sp>
        <p:nvSpPr>
          <p:cNvPr id="11" name="Espace réservé d’image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124200" cy="6858000"/>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2438400" y="0"/>
            <a:ext cx="7391400" cy="1207008"/>
          </a:xfrm>
        </p:spPr>
        <p:txBody>
          <a:bodyPr lIns="137160" tIns="137160" bIns="91440" rtlCol="0" anchor="b"/>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3733800" y="1367622"/>
            <a:ext cx="7929006" cy="4477549"/>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cxnSp>
        <p:nvCxnSpPr>
          <p:cNvPr id="10" name="Connecteur droit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3810000" y="6210300"/>
            <a:ext cx="76962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3657601" y="6029868"/>
            <a:ext cx="2024542" cy="365125"/>
          </a:xfrm>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36726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u avec Imag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553299"/>
            <a:ext cx="8159496" cy="659274"/>
          </a:xfrm>
          <a:noFill/>
        </p:spPr>
        <p:txBody>
          <a:bodyPr rtlCol="0"/>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605432" y="1371601"/>
            <a:ext cx="8157568" cy="4654296"/>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rtlCol="0"/>
          <a:lstStyle/>
          <a:p>
            <a:pPr rtl="0"/>
            <a:fld id="{27F8DDA4-3B80-4E8A-A8F5-521F73BF9127}" type="slidenum">
              <a:rPr lang="en-US" smtClean="0"/>
              <a:t>‹#›</a:t>
            </a:fld>
            <a:endParaRPr lang="en-US"/>
          </a:p>
        </p:txBody>
      </p:sp>
      <p:sp>
        <p:nvSpPr>
          <p:cNvPr id="16" name="Espace réservé d’image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9448799" y="0"/>
            <a:ext cx="2743201" cy="5562600"/>
          </a:xfrm>
          <a:blipFill>
            <a:blip r:embed="rId2">
              <a:alphaModFix amt="70000"/>
            </a:blip>
            <a:stretch>
              <a:fillRect/>
            </a:stretch>
          </a:blipFill>
        </p:spPr>
        <p:txBody>
          <a:bodyPr rtlCol="0"/>
          <a:lstStyle>
            <a:lvl1pPr marL="0" indent="0">
              <a:buNone/>
              <a:defRPr/>
            </a:lvl1pPr>
          </a:lstStyle>
          <a:p>
            <a:pPr rtl="0"/>
            <a:r>
              <a:rPr lang="fr"/>
              <a:t> </a:t>
            </a:r>
          </a:p>
        </p:txBody>
      </p:sp>
    </p:spTree>
    <p:extLst>
      <p:ext uri="{BB962C8B-B14F-4D97-AF65-F5344CB8AC3E}">
        <p14:creationId xmlns:p14="http://schemas.microsoft.com/office/powerpoint/2010/main" val="2419460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u avec Image 3">
    <p:spTree>
      <p:nvGrpSpPr>
        <p:cNvPr id="1" name=""/>
        <p:cNvGrpSpPr/>
        <p:nvPr/>
      </p:nvGrpSpPr>
      <p:grpSpPr>
        <a:xfrm>
          <a:off x="0" y="0"/>
          <a:ext cx="0" cy="0"/>
          <a:chOff x="0" y="0"/>
          <a:chExt cx="0" cy="0"/>
        </a:xfrm>
      </p:grpSpPr>
      <p:sp>
        <p:nvSpPr>
          <p:cNvPr id="11" name="Espace réservé d’image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5486400" cy="5562600"/>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5063318" y="0"/>
            <a:ext cx="4385481" cy="1796124"/>
          </a:xfrm>
        </p:spPr>
        <p:txBody>
          <a:bodyPr lIns="137160" rtlCol="0"/>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6055056" y="1965281"/>
            <a:ext cx="4859992" cy="3732876"/>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3223690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u avec Image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99475"/>
            <a:ext cx="3625442" cy="1474692"/>
          </a:xfrm>
          <a:noFill/>
        </p:spPr>
        <p:txBody>
          <a:bodyPr rtlCol="0"/>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605432" y="2124222"/>
            <a:ext cx="3567404" cy="3488788"/>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16" name="Espace réservé d’image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4800601" y="0"/>
            <a:ext cx="7391400" cy="5562600"/>
          </a:xfrm>
          <a:blipFill>
            <a:blip r:embed="rId2">
              <a:alphaModFix amt="70000"/>
            </a:blip>
            <a:stretch>
              <a:fillRect/>
            </a:stretch>
          </a:blipFill>
        </p:spPr>
        <p:txBody>
          <a:bodyPr rtlCol="0"/>
          <a:lstStyle>
            <a:lvl1pPr marL="0" indent="0">
              <a:buNone/>
              <a:defRPr/>
            </a:lvl1pPr>
          </a:lstStyle>
          <a:p>
            <a:pPr rtl="0"/>
            <a:r>
              <a:rPr lang="fr"/>
              <a:t> </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975185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u avec Image 5">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BFE64AB8-5CDA-105D-40FF-06105F0CAFAB}"/>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8" name="Espace réservé d’image 7">
            <a:extLst>
              <a:ext uri="{FF2B5EF4-FFF2-40B4-BE49-F238E27FC236}">
                <a16:creationId xmlns:a16="http://schemas.microsoft.com/office/drawing/2014/main" id="{F05651F4-3862-056A-CAA1-54D59C5C0C31}"/>
              </a:ext>
            </a:extLst>
          </p:cNvPr>
          <p:cNvSpPr>
            <a:spLocks noGrp="1"/>
          </p:cNvSpPr>
          <p:nvPr>
            <p:ph type="pic" sz="quarter" idx="13" hasCustomPrompt="1"/>
          </p:nvPr>
        </p:nvSpPr>
        <p:spPr>
          <a:xfrm>
            <a:off x="0" y="0"/>
            <a:ext cx="4114800" cy="6858000"/>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3428999" y="0"/>
            <a:ext cx="6019801" cy="1593908"/>
          </a:xfrm>
        </p:spPr>
        <p:txBody>
          <a:bodyPr lIns="137160" rIns="274320" bIns="137160" rtlCol="0"/>
          <a:lstStyle>
            <a:lvl1pPr>
              <a:defRPr/>
            </a:lvl1pPr>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4701509" y="1741394"/>
            <a:ext cx="6105157" cy="3843365"/>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4701508" y="6029868"/>
            <a:ext cx="2020824" cy="365125"/>
          </a:xfrm>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14941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u avec Image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30047"/>
            <a:ext cx="4939005" cy="1166270"/>
          </a:xfrm>
          <a:noFill/>
        </p:spPr>
        <p:txBody>
          <a:bodyPr rtlCol="0"/>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605432" y="1746792"/>
            <a:ext cx="5776896" cy="3969400"/>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16" name="Espace réservé d’image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7391400" y="0"/>
            <a:ext cx="4800600" cy="5562600"/>
          </a:xfrm>
          <a:blipFill>
            <a:blip r:embed="rId2">
              <a:alphaModFix amt="70000"/>
            </a:blip>
            <a:stretch>
              <a:fillRect/>
            </a:stretch>
          </a:blipFill>
        </p:spPr>
        <p:txBody>
          <a:bodyPr rtlCol="0"/>
          <a:lstStyle>
            <a:lvl1pPr marL="0" indent="0">
              <a:buNone/>
              <a:defRPr/>
            </a:lvl1pPr>
          </a:lstStyle>
          <a:p>
            <a:pPr rtl="0"/>
            <a:r>
              <a:rPr lang="fr"/>
              <a:t> </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037247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u avec Image 7">
    <p:spTree>
      <p:nvGrpSpPr>
        <p:cNvPr id="1" name=""/>
        <p:cNvGrpSpPr/>
        <p:nvPr/>
      </p:nvGrpSpPr>
      <p:grpSpPr>
        <a:xfrm>
          <a:off x="0" y="0"/>
          <a:ext cx="0" cy="0"/>
          <a:chOff x="0" y="0"/>
          <a:chExt cx="0" cy="0"/>
        </a:xfrm>
      </p:grpSpPr>
      <p:sp>
        <p:nvSpPr>
          <p:cNvPr id="11" name="Espace réservé d’image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771900" cy="6858000"/>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3124200" y="0"/>
            <a:ext cx="7391400" cy="1207008"/>
          </a:xfrm>
        </p:spPr>
        <p:txBody>
          <a:bodyPr lIns="137160" tIns="137160" bIns="91440" rtlCol="0" anchor="b"/>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4358608" y="1367622"/>
            <a:ext cx="7171976" cy="4477552"/>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cxnSp>
        <p:nvCxnSpPr>
          <p:cNvPr id="10" name="Connecteur droit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flipV="1">
            <a:off x="4495800" y="6210300"/>
            <a:ext cx="7010400" cy="213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4358608" y="6029868"/>
            <a:ext cx="2024542" cy="365125"/>
          </a:xfrm>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741177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u avec Image 8">
    <p:spTree>
      <p:nvGrpSpPr>
        <p:cNvPr id="1" name=""/>
        <p:cNvGrpSpPr/>
        <p:nvPr/>
      </p:nvGrpSpPr>
      <p:grpSpPr>
        <a:xfrm>
          <a:off x="0" y="0"/>
          <a:ext cx="0" cy="0"/>
          <a:chOff x="0" y="0"/>
          <a:chExt cx="0" cy="0"/>
        </a:xfrm>
      </p:grpSpPr>
      <p:sp>
        <p:nvSpPr>
          <p:cNvPr id="11" name="Espace réservé d’image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7848600" cy="6858000"/>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7450456" y="0"/>
            <a:ext cx="4142830" cy="1978681"/>
          </a:xfrm>
        </p:spPr>
        <p:txBody>
          <a:bodyPr lIns="137160" rtlCol="0"/>
          <a:lstStyle>
            <a:lvl1pPr>
              <a:defRPr/>
            </a:lvl1pPr>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8442196" y="2112973"/>
            <a:ext cx="3151090" cy="3678228"/>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8439912" y="6029868"/>
            <a:ext cx="1911096" cy="365125"/>
          </a:xfrm>
          <a:noFill/>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351008" y="6029868"/>
            <a:ext cx="890077" cy="365125"/>
          </a:xfrm>
          <a:no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09445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avec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Connecteur droit 11">
            <a:extLst>
              <a:ext uri="{FF2B5EF4-FFF2-40B4-BE49-F238E27FC236}">
                <a16:creationId xmlns:a16="http://schemas.microsoft.com/office/drawing/2014/main" id="{703AEE2D-28E0-27BB-C888-0E680A8672DD}"/>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9" name="Espace réservé d’image 18">
            <a:extLst>
              <a:ext uri="{FF2B5EF4-FFF2-40B4-BE49-F238E27FC236}">
                <a16:creationId xmlns:a16="http://schemas.microsoft.com/office/drawing/2014/main" id="{A4559E1C-1A97-34BF-0042-9A52A91DA7B8}"/>
              </a:ext>
            </a:extLst>
          </p:cNvPr>
          <p:cNvSpPr>
            <a:spLocks noGrp="1"/>
          </p:cNvSpPr>
          <p:nvPr>
            <p:ph type="pic" sz="quarter" idx="13" hasCustomPrompt="1"/>
          </p:nvPr>
        </p:nvSpPr>
        <p:spPr>
          <a:xfrm>
            <a:off x="0" y="0"/>
            <a:ext cx="8077200" cy="5486400"/>
          </a:xfrm>
          <a:custGeom>
            <a:avLst/>
            <a:gdLst>
              <a:gd name="connsiteX0" fmla="*/ 0 w 8077200"/>
              <a:gd name="connsiteY0" fmla="*/ 0 h 5486400"/>
              <a:gd name="connsiteX1" fmla="*/ 8077200 w 8077200"/>
              <a:gd name="connsiteY1" fmla="*/ 0 h 5486400"/>
              <a:gd name="connsiteX2" fmla="*/ 8077200 w 8077200"/>
              <a:gd name="connsiteY2" fmla="*/ 3429000 h 5486400"/>
              <a:gd name="connsiteX3" fmla="*/ 4003452 w 8077200"/>
              <a:gd name="connsiteY3" fmla="*/ 3429000 h 5486400"/>
              <a:gd name="connsiteX4" fmla="*/ 4003452 w 8077200"/>
              <a:gd name="connsiteY4" fmla="*/ 5486400 h 5486400"/>
              <a:gd name="connsiteX5" fmla="*/ 0 w 8077200"/>
              <a:gd name="connsiteY5"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77200" h="5486400">
                <a:moveTo>
                  <a:pt x="0" y="0"/>
                </a:moveTo>
                <a:lnTo>
                  <a:pt x="8077200" y="0"/>
                </a:lnTo>
                <a:lnTo>
                  <a:pt x="8077200" y="3429000"/>
                </a:lnTo>
                <a:lnTo>
                  <a:pt x="4003452" y="3429000"/>
                </a:lnTo>
                <a:lnTo>
                  <a:pt x="4003452" y="5486400"/>
                </a:lnTo>
                <a:lnTo>
                  <a:pt x="0" y="5486400"/>
                </a:lnTo>
                <a:close/>
              </a:path>
            </a:pathLst>
          </a:custGeom>
          <a:blipFill>
            <a:blip r:embed="rId2">
              <a:alphaModFix amt="70000"/>
            </a:blip>
            <a:stretch>
              <a:fillRect/>
            </a:stretch>
          </a:blipFill>
        </p:spPr>
        <p:txBody>
          <a:bodyPr wrap="square" rtlCol="0">
            <a:noAutofit/>
          </a:bodyPr>
          <a:lstStyle>
            <a:lvl1pPr marL="0" indent="0">
              <a:buNone/>
              <a:defRPr/>
            </a:lvl1pPr>
          </a:lstStyle>
          <a:p>
            <a:pPr rtl="0"/>
            <a:r>
              <a:rPr lang="fr"/>
              <a:t> </a:t>
            </a:r>
          </a:p>
        </p:txBody>
      </p:sp>
      <p:sp>
        <p:nvSpPr>
          <p:cNvPr id="2" name="Titre 1">
            <a:extLst>
              <a:ext uri="{FF2B5EF4-FFF2-40B4-BE49-F238E27FC236}">
                <a16:creationId xmlns:a16="http://schemas.microsoft.com/office/drawing/2014/main" id="{DE07B916-0B90-35E7-AFFD-50AAA1ED4584}"/>
              </a:ext>
            </a:extLst>
          </p:cNvPr>
          <p:cNvSpPr>
            <a:spLocks noGrp="1"/>
          </p:cNvSpPr>
          <p:nvPr>
            <p:ph type="ctrTitle"/>
          </p:nvPr>
        </p:nvSpPr>
        <p:spPr>
          <a:xfrm>
            <a:off x="4004737" y="3339967"/>
            <a:ext cx="6838935" cy="2657530"/>
          </a:xfrm>
          <a:solidFill>
            <a:schemeClr val="bg2"/>
          </a:solidFill>
        </p:spPr>
        <p:txBody>
          <a:bodyPr vert="horz" lIns="137160" tIns="228600" rIns="91440" bIns="137160" rtlCol="0" anchor="t">
            <a:normAutofit/>
          </a:bodyPr>
          <a:lstStyle>
            <a:lvl1pPr>
              <a:lnSpc>
                <a:spcPct val="80000"/>
              </a:lnSpc>
              <a:defRPr lang="en-US" sz="6800" spc="-100" baseline="0" dirty="0">
                <a:solidFill>
                  <a:schemeClr val="accent1"/>
                </a:solidFill>
              </a:defRPr>
            </a:lvl1pPr>
          </a:lstStyle>
          <a:p>
            <a:pPr lvl="0" rtl="0"/>
            <a:r>
              <a:rPr lang="fr"/>
              <a:t>Modifiez le style du titre</a:t>
            </a:r>
            <a:endParaRPr lang="en-US" dirty="0"/>
          </a:p>
        </p:txBody>
      </p:sp>
      <p:sp>
        <p:nvSpPr>
          <p:cNvPr id="3" name="Sous-titre 2">
            <a:extLst>
              <a:ext uri="{FF2B5EF4-FFF2-40B4-BE49-F238E27FC236}">
                <a16:creationId xmlns:a16="http://schemas.microsoft.com/office/drawing/2014/main" id="{926AEA00-2D64-E177-C13E-F879B49AC353}"/>
              </a:ext>
            </a:extLst>
          </p:cNvPr>
          <p:cNvSpPr>
            <a:spLocks noGrp="1"/>
          </p:cNvSpPr>
          <p:nvPr>
            <p:ph type="subTitle" idx="1"/>
          </p:nvPr>
        </p:nvSpPr>
        <p:spPr>
          <a:xfrm>
            <a:off x="4004737" y="5997496"/>
            <a:ext cx="6881278" cy="582705"/>
          </a:xfrm>
        </p:spPr>
        <p:txBody>
          <a:bodyPr vert="horz" lIns="164592" tIns="45720" rIns="91440" bIns="45720" rtlCol="0">
            <a:normAutofit/>
          </a:bodyPr>
          <a:lstStyle>
            <a:lvl1pPr marL="0" indent="0">
              <a:buNone/>
              <a:defRPr lang="en-US" sz="1600" cap="all" baseline="0" dirty="0">
                <a:solidFill>
                  <a:schemeClr val="accent3">
                    <a:lumMod val="75000"/>
                  </a:schemeClr>
                </a:solidFill>
                <a:latin typeface="+mj-lt"/>
              </a:defRPr>
            </a:lvl1pPr>
          </a:lstStyle>
          <a:p>
            <a:pPr lvl="0" rtl="0"/>
            <a:r>
              <a:rPr lang="fr"/>
              <a:t>Modifiez le style des sous-titres du masque</a:t>
            </a:r>
            <a:endParaRPr lang="en-US" dirty="0"/>
          </a:p>
        </p:txBody>
      </p:sp>
      <p:sp>
        <p:nvSpPr>
          <p:cNvPr id="5" name="Espace réservé du pied de page 4">
            <a:extLst>
              <a:ext uri="{FF2B5EF4-FFF2-40B4-BE49-F238E27FC236}">
                <a16:creationId xmlns:a16="http://schemas.microsoft.com/office/drawing/2014/main" id="{4098519F-6576-5C5F-82CA-E9D93EB8AD91}"/>
              </a:ext>
            </a:extLst>
          </p:cNvPr>
          <p:cNvSpPr>
            <a:spLocks noGrp="1"/>
          </p:cNvSpPr>
          <p:nvPr>
            <p:ph type="ftr" sz="quarter" idx="11"/>
          </p:nvPr>
        </p:nvSpPr>
        <p:spPr>
          <a:xfrm>
            <a:off x="8465270" y="446266"/>
            <a:ext cx="3156629" cy="582705"/>
          </a:xfrm>
          <a:solidFill>
            <a:schemeClr val="bg2"/>
          </a:solidFill>
        </p:spPr>
        <p:txBody>
          <a:bodyPr rtlCol="0" anchor="ctr"/>
          <a:lstStyle>
            <a:lvl1pPr algn="r">
              <a:defRPr sz="1050"/>
            </a:lvl1pPr>
          </a:lstStyle>
          <a:p>
            <a:pPr rtl="0"/>
            <a:r>
              <a:rPr lang="fr"/>
              <a:t>Exemple de Texte de Pied de page</a:t>
            </a:r>
          </a:p>
        </p:txBody>
      </p:sp>
      <p:sp>
        <p:nvSpPr>
          <p:cNvPr id="4" name="Espace réservé de la date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0996" y="5229935"/>
            <a:ext cx="1223793" cy="365125"/>
          </a:xfrm>
          <a:solidFill>
            <a:schemeClr val="bg2"/>
          </a:solidFill>
        </p:spPr>
        <p:txBody>
          <a:bodyPr rIns="182880" rtlCol="0"/>
          <a:lstStyle/>
          <a:p>
            <a:pPr rtl="0"/>
            <a:r>
              <a:rPr lang="en-US"/>
              <a:t>11/8/2025</a:t>
            </a:r>
          </a:p>
        </p:txBody>
      </p:sp>
      <p:sp>
        <p:nvSpPr>
          <p:cNvPr id="6" name="Espace réservé du numéro de diapositive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19688" y="6029868"/>
            <a:ext cx="429372" cy="365125"/>
          </a:xfrm>
          <a:solidFill>
            <a:schemeClr val="bg2"/>
          </a:solid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144521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u avec image 9">
    <p:spTree>
      <p:nvGrpSpPr>
        <p:cNvPr id="1" name=""/>
        <p:cNvGrpSpPr/>
        <p:nvPr/>
      </p:nvGrpSpPr>
      <p:grpSpPr>
        <a:xfrm>
          <a:off x="0" y="0"/>
          <a:ext cx="0" cy="0"/>
          <a:chOff x="0" y="0"/>
          <a:chExt cx="0" cy="0"/>
        </a:xfrm>
      </p:grpSpPr>
      <p:sp>
        <p:nvSpPr>
          <p:cNvPr id="15" name="Espace réservé d’image 14">
            <a:extLst>
              <a:ext uri="{FF2B5EF4-FFF2-40B4-BE49-F238E27FC236}">
                <a16:creationId xmlns:a16="http://schemas.microsoft.com/office/drawing/2014/main" id="{EEB1BA68-9980-8CBB-7BAF-A1D760EB21EC}"/>
              </a:ext>
            </a:extLst>
          </p:cNvPr>
          <p:cNvSpPr>
            <a:spLocks noGrp="1"/>
          </p:cNvSpPr>
          <p:nvPr>
            <p:ph type="pic" sz="quarter" idx="13" hasCustomPrompt="1"/>
          </p:nvPr>
        </p:nvSpPr>
        <p:spPr>
          <a:xfrm>
            <a:off x="0" y="1"/>
            <a:ext cx="12192000" cy="6858000"/>
          </a:xfrm>
          <a:custGeom>
            <a:avLst/>
            <a:gdLst>
              <a:gd name="connsiteX0" fmla="*/ 48006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562599 h 6858000"/>
              <a:gd name="connsiteX5" fmla="*/ 4800600 w 12192000"/>
              <a:gd name="connsiteY5" fmla="*/ 55625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4800600" y="0"/>
                </a:moveTo>
                <a:lnTo>
                  <a:pt x="12192000" y="0"/>
                </a:lnTo>
                <a:lnTo>
                  <a:pt x="12192000" y="6858000"/>
                </a:lnTo>
                <a:lnTo>
                  <a:pt x="0" y="6858000"/>
                </a:lnTo>
                <a:lnTo>
                  <a:pt x="0" y="5562599"/>
                </a:lnTo>
                <a:lnTo>
                  <a:pt x="4800600" y="5562599"/>
                </a:lnTo>
                <a:close/>
              </a:path>
            </a:pathLst>
          </a:custGeom>
          <a:blipFill>
            <a:blip r:embed="rId2">
              <a:alphaModFix amt="70000"/>
            </a:blip>
            <a:stretch>
              <a:fillRect/>
            </a:stretch>
          </a:blipFill>
        </p:spPr>
        <p:txBody>
          <a:bodyPr wrap="square" rtlCol="0">
            <a:noAutofit/>
          </a:bodyPr>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01376"/>
            <a:ext cx="3601122" cy="1362458"/>
          </a:xfrm>
          <a:noFill/>
        </p:spPr>
        <p:txBody>
          <a:bodyPr rtlCol="0"/>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603504" y="2496848"/>
            <a:ext cx="3601122" cy="23037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3504" y="503237"/>
            <a:ext cx="1907799" cy="365125"/>
          </a:xfrm>
          <a:noFill/>
        </p:spPr>
        <p:txBody>
          <a:bodyPr rtlCol="0"/>
          <a:lstStyle>
            <a:lvl1pPr algn="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603504" y="4800600"/>
            <a:ext cx="1256738" cy="365125"/>
          </a:xfrm>
          <a:noFill/>
        </p:spPr>
        <p:txBody>
          <a:bodyPr rtlCol="0"/>
          <a:lstStyle>
            <a:lvl1pPr algn="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3947641" y="4800600"/>
            <a:ext cx="429372" cy="365125"/>
          </a:xfrm>
          <a:no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80912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u avec image 10">
    <p:spTree>
      <p:nvGrpSpPr>
        <p:cNvPr id="1" name=""/>
        <p:cNvGrpSpPr/>
        <p:nvPr/>
      </p:nvGrpSpPr>
      <p:grpSpPr>
        <a:xfrm>
          <a:off x="0" y="0"/>
          <a:ext cx="0" cy="0"/>
          <a:chOff x="0" y="0"/>
          <a:chExt cx="0" cy="0"/>
        </a:xfrm>
      </p:grpSpPr>
      <p:sp>
        <p:nvSpPr>
          <p:cNvPr id="12" name="Espace réservé d’image 11">
            <a:extLst>
              <a:ext uri="{FF2B5EF4-FFF2-40B4-BE49-F238E27FC236}">
                <a16:creationId xmlns:a16="http://schemas.microsoft.com/office/drawing/2014/main" id="{9B15A2BF-1AB9-8F23-A598-958473764918}"/>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6705599 w 12192000"/>
              <a:gd name="connsiteY1" fmla="*/ 0 h 6858000"/>
              <a:gd name="connsiteX2" fmla="*/ 6705599 w 12192000"/>
              <a:gd name="connsiteY2" fmla="*/ 5524500 h 6858000"/>
              <a:gd name="connsiteX3" fmla="*/ 12192000 w 12192000"/>
              <a:gd name="connsiteY3" fmla="*/ 5524500 h 6858000"/>
              <a:gd name="connsiteX4" fmla="*/ 121920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6705599" y="0"/>
                </a:lnTo>
                <a:lnTo>
                  <a:pt x="6705599" y="5524500"/>
                </a:lnTo>
                <a:lnTo>
                  <a:pt x="12192000" y="5524500"/>
                </a:lnTo>
                <a:lnTo>
                  <a:pt x="12192000" y="6858000"/>
                </a:lnTo>
                <a:lnTo>
                  <a:pt x="0" y="6858000"/>
                </a:lnTo>
                <a:close/>
              </a:path>
            </a:pathLst>
          </a:custGeom>
          <a:blipFill>
            <a:blip r:embed="rId2">
              <a:alphaModFix amt="70000"/>
            </a:blip>
            <a:stretch>
              <a:fillRect/>
            </a:stretch>
          </a:blipFill>
        </p:spPr>
        <p:txBody>
          <a:bodyPr wrap="square" rtlCol="0">
            <a:noAutofit/>
          </a:bodyPr>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6" y="868363"/>
            <a:ext cx="4301403" cy="1058150"/>
          </a:xfrm>
          <a:noFill/>
        </p:spPr>
        <p:txBody>
          <a:bodyPr rtlCol="0"/>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7280997" y="2059527"/>
            <a:ext cx="4301403" cy="262079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503237"/>
            <a:ext cx="1907799" cy="365125"/>
          </a:xfrm>
          <a:noFill/>
        </p:spPr>
        <p:txBody>
          <a:bodyPr rtlCol="0"/>
          <a:lstStyle>
            <a:lvl1pPr algn="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7280997" y="4680321"/>
            <a:ext cx="1256738" cy="365125"/>
          </a:xfrm>
          <a:noFill/>
        </p:spPr>
        <p:txBody>
          <a:bodyPr rtlCol="0"/>
          <a:lstStyle>
            <a:lvl1pPr algn="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4680321"/>
            <a:ext cx="429372" cy="365125"/>
          </a:xfrm>
          <a:no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943777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u avec image 11">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867A324D-1E02-47A7-E25C-2977C957FCF5}"/>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371600 h 6858000"/>
              <a:gd name="connsiteX3" fmla="*/ 6705600 w 12192000"/>
              <a:gd name="connsiteY3" fmla="*/ 1371600 h 6858000"/>
              <a:gd name="connsiteX4" fmla="*/ 67056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1371600"/>
                </a:lnTo>
                <a:lnTo>
                  <a:pt x="6705600" y="1371600"/>
                </a:lnTo>
                <a:lnTo>
                  <a:pt x="6705600" y="6858000"/>
                </a:lnTo>
                <a:lnTo>
                  <a:pt x="0" y="6858000"/>
                </a:lnTo>
                <a:close/>
              </a:path>
            </a:pathLst>
          </a:custGeom>
          <a:blipFill>
            <a:blip r:embed="rId2">
              <a:alphaModFix amt="70000"/>
            </a:blip>
            <a:stretch>
              <a:fillRect/>
            </a:stretch>
          </a:blipFill>
        </p:spPr>
        <p:txBody>
          <a:bodyPr wrap="square" rtlCol="0">
            <a:noAutofit/>
          </a:bodyPr>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7" y="2201863"/>
            <a:ext cx="4225204" cy="1058150"/>
          </a:xfrm>
          <a:noFill/>
        </p:spPr>
        <p:txBody>
          <a:bodyPr rtlCol="0"/>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7280997" y="3393027"/>
            <a:ext cx="4225203" cy="247437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1836737"/>
            <a:ext cx="1907799" cy="365125"/>
          </a:xfrm>
          <a:noFill/>
        </p:spPr>
        <p:txBody>
          <a:bodyPr rtlCol="0"/>
          <a:lstStyle>
            <a:lvl1pPr algn="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7280997" y="6013821"/>
            <a:ext cx="1256738" cy="365125"/>
          </a:xfrm>
          <a:noFill/>
        </p:spPr>
        <p:txBody>
          <a:bodyPr rtlCol="0"/>
          <a:lstStyle>
            <a:lvl1pPr algn="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6013821"/>
            <a:ext cx="429372" cy="365125"/>
          </a:xfrm>
          <a:no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958524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u avec image 1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673955"/>
            <a:ext cx="3154680" cy="1287913"/>
          </a:xfrm>
          <a:noFill/>
        </p:spPr>
        <p:txBody>
          <a:bodyPr rtlCol="0" anchor="t"/>
          <a:lstStyle>
            <a:lvl1pPr>
              <a:defRPr/>
            </a:lvl1pPr>
          </a:lstStyle>
          <a:p>
            <a:pPr rtl="0"/>
            <a:r>
              <a:rPr lang="fr"/>
              <a:t>Modifiez le style du titre</a:t>
            </a:r>
          </a:p>
        </p:txBody>
      </p:sp>
      <p:sp>
        <p:nvSpPr>
          <p:cNvPr id="16" name="Espace réservé d’image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4114800"/>
          </a:xfrm>
          <a:blipFill>
            <a:blip r:embed="rId2">
              <a:alphaModFix amt="70000"/>
            </a:blip>
            <a:stretch>
              <a:fillRect/>
            </a:stretch>
          </a:blipFill>
        </p:spPr>
        <p:txBody>
          <a:bodyPr rtlCol="0"/>
          <a:lstStyle>
            <a:lvl1pPr marL="0" indent="0">
              <a:buNone/>
              <a:defRPr/>
            </a:lvl1pPr>
          </a:lstStyle>
          <a:p>
            <a:pPr rtl="0"/>
            <a:r>
              <a:rPr lang="fr"/>
              <a:t> </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4114800" y="4647060"/>
            <a:ext cx="7552114" cy="1382807"/>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no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7542" y="6029868"/>
            <a:ext cx="429372" cy="365125"/>
          </a:xfrm>
          <a:no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638493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u avec image 1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3429000"/>
            <a:ext cx="3081528" cy="2438400"/>
          </a:xfrm>
          <a:noFill/>
        </p:spPr>
        <p:txBody>
          <a:bodyPr rtlCol="0" anchor="t"/>
          <a:lstStyle>
            <a:lvl1pPr>
              <a:defRPr/>
            </a:lvl1pPr>
          </a:lstStyle>
          <a:p>
            <a:pPr rtl="0"/>
            <a:r>
              <a:rPr lang="fr"/>
              <a:t>Modifiez le style du titre</a:t>
            </a:r>
          </a:p>
        </p:txBody>
      </p:sp>
      <p:sp>
        <p:nvSpPr>
          <p:cNvPr id="16" name="Espace réservé d’image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2895600"/>
          </a:xfrm>
          <a:blipFill>
            <a:blip r:embed="rId2">
              <a:alphaModFix amt="70000"/>
            </a:blip>
            <a:stretch>
              <a:fillRect/>
            </a:stretch>
          </a:blipFill>
        </p:spPr>
        <p:txBody>
          <a:bodyPr rtlCol="0"/>
          <a:lstStyle>
            <a:lvl1pPr marL="0" indent="0">
              <a:buNone/>
              <a:defRPr/>
            </a:lvl1pPr>
          </a:lstStyle>
          <a:p>
            <a:pPr rtl="0"/>
            <a:r>
              <a:rPr lang="fr"/>
              <a:t> </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4114799" y="3429000"/>
            <a:ext cx="7391401" cy="2438400"/>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6029868"/>
            <a:ext cx="429372" cy="365125"/>
          </a:xfrm>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963166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u avec image 1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41214"/>
            <a:ext cx="3072384" cy="2775858"/>
          </a:xfrm>
          <a:noFill/>
        </p:spPr>
        <p:txBody>
          <a:bodyPr rtlCol="0" anchor="t"/>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4114799" y="618269"/>
            <a:ext cx="7471769" cy="2810731"/>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3551884"/>
            <a:ext cx="1907799" cy="365125"/>
          </a:xfrm>
          <a:noFill/>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3551884"/>
            <a:ext cx="1179576" cy="365125"/>
          </a:xfrm>
          <a:no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3551884"/>
            <a:ext cx="429372" cy="365125"/>
          </a:xfrm>
          <a:noFill/>
        </p:spPr>
        <p:txBody>
          <a:bodyPr rtlCol="0"/>
          <a:lstStyle/>
          <a:p>
            <a:pPr rtl="0"/>
            <a:fld id="{27F8DDA4-3B80-4E8A-A8F5-521F73BF9127}" type="slidenum">
              <a:rPr lang="en-US" smtClean="0"/>
              <a:t>‹#›</a:t>
            </a:fld>
            <a:endParaRPr lang="en-US"/>
          </a:p>
        </p:txBody>
      </p:sp>
      <p:sp>
        <p:nvSpPr>
          <p:cNvPr id="16" name="Espace réservé d’image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4114800"/>
            <a:ext cx="12191999" cy="2743200"/>
          </a:xfrm>
          <a:blipFill>
            <a:blip r:embed="rId2">
              <a:alphaModFix amt="70000"/>
            </a:blip>
            <a:stretch>
              <a:fillRect/>
            </a:stretch>
          </a:blipFill>
        </p:spPr>
        <p:txBody>
          <a:bodyPr rtlCol="0"/>
          <a:lstStyle>
            <a:lvl1pPr marL="0" indent="0">
              <a:buNone/>
              <a:defRPr/>
            </a:lvl1pPr>
          </a:lstStyle>
          <a:p>
            <a:pPr rtl="0"/>
            <a:r>
              <a:rPr lang="fr"/>
              <a:t> </a:t>
            </a:r>
          </a:p>
        </p:txBody>
      </p:sp>
    </p:spTree>
    <p:extLst>
      <p:ext uri="{BB962C8B-B14F-4D97-AF65-F5344CB8AC3E}">
        <p14:creationId xmlns:p14="http://schemas.microsoft.com/office/powerpoint/2010/main" val="1668481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u avec image 15">
    <p:spTree>
      <p:nvGrpSpPr>
        <p:cNvPr id="1" name=""/>
        <p:cNvGrpSpPr/>
        <p:nvPr/>
      </p:nvGrpSpPr>
      <p:grpSpPr>
        <a:xfrm>
          <a:off x="0" y="0"/>
          <a:ext cx="0" cy="0"/>
          <a:chOff x="0" y="0"/>
          <a:chExt cx="0" cy="0"/>
        </a:xfrm>
      </p:grpSpPr>
      <p:sp>
        <p:nvSpPr>
          <p:cNvPr id="11" name="Espace réservé d’image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1371599"/>
            <a:ext cx="6705602" cy="4191001"/>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603504" y="313943"/>
            <a:ext cx="4939201" cy="1281526"/>
          </a:xfrm>
        </p:spPr>
        <p:txBody>
          <a:bodyPr tIns="91440" bIns="137160" rtlCol="0"/>
          <a:lstStyle>
            <a:lvl1pPr>
              <a:defRPr/>
            </a:lvl1pPr>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7959144" y="1266426"/>
            <a:ext cx="3547056" cy="4296174"/>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3987782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u avec image 1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603505" y="337062"/>
            <a:ext cx="6787898" cy="845931"/>
          </a:xfrm>
        </p:spPr>
        <p:txBody>
          <a:bodyPr tIns="91440" bIns="91440" rtlCol="0"/>
          <a:lstStyle>
            <a:lvl1pPr>
              <a:defRPr/>
            </a:lvl1pPr>
          </a:lstStyle>
          <a:p>
            <a:pPr rtl="0"/>
            <a:r>
              <a:rPr lang="fr"/>
              <a:t>Modifiez le style du titre</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9705468" y="637706"/>
            <a:ext cx="1907799" cy="365125"/>
          </a:xfrm>
        </p:spPr>
        <p:txBody>
          <a:bodyPr rtlCol="0" anchor="t"/>
          <a:lstStyle>
            <a:lvl1pPr algn="r">
              <a:defRPr/>
            </a:lvl1pPr>
          </a:lstStyle>
          <a:p>
            <a:pPr rtl="0"/>
            <a:r>
              <a:rPr lang="fr"/>
              <a:t>Exemple de texte de pied de page</a:t>
            </a:r>
          </a:p>
        </p:txBody>
      </p:sp>
      <p:sp>
        <p:nvSpPr>
          <p:cNvPr id="11" name="Espace réservé d’image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371600"/>
            <a:ext cx="7391402" cy="5486400"/>
          </a:xfrm>
          <a:blipFill>
            <a:blip r:embed="rId2">
              <a:alphaModFix amt="70000"/>
            </a:blip>
            <a:stretch>
              <a:fillRect/>
            </a:stretch>
          </a:blipFill>
        </p:spPr>
        <p:txBody>
          <a:bodyPr rtlCol="0"/>
          <a:lstStyle>
            <a:lvl1pPr marL="0" indent="0">
              <a:buNone/>
              <a:defRPr/>
            </a:lvl1pPr>
          </a:lstStyle>
          <a:p>
            <a:pPr rtl="0"/>
            <a:r>
              <a:rPr lang="fr"/>
              <a:t> </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7966163" y="1266737"/>
            <a:ext cx="2894795" cy="4763131"/>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cxnSp>
        <p:nvCxnSpPr>
          <p:cNvPr id="12" name="Connecteur droit 11">
            <a:extLst>
              <a:ext uri="{FF2B5EF4-FFF2-40B4-BE49-F238E27FC236}">
                <a16:creationId xmlns:a16="http://schemas.microsoft.com/office/drawing/2014/main" id="{DF397562-DA4B-EE6B-8F6C-1CE4F33EBED1}"/>
              </a:ext>
              <a:ext uri="{C183D7F6-B498-43B3-948B-1728B52AA6E4}">
                <adec:decorative xmlns:adec="http://schemas.microsoft.com/office/drawing/2017/decorative" val="1"/>
              </a:ext>
            </a:extLst>
          </p:cNvPr>
          <p:cNvCxnSpPr>
            <a:cxnSpLocks/>
          </p:cNvCxnSpPr>
          <p:nvPr/>
        </p:nvCxnSpPr>
        <p:spPr>
          <a:xfrm>
            <a:off x="11502704" y="1028700"/>
            <a:ext cx="0" cy="480060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225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u avec image 17">
    <p:spTree>
      <p:nvGrpSpPr>
        <p:cNvPr id="1" name=""/>
        <p:cNvGrpSpPr/>
        <p:nvPr/>
      </p:nvGrpSpPr>
      <p:grpSpPr>
        <a:xfrm>
          <a:off x="0" y="0"/>
          <a:ext cx="0" cy="0"/>
          <a:chOff x="0" y="0"/>
          <a:chExt cx="0" cy="0"/>
        </a:xfrm>
      </p:grpSpPr>
      <p:cxnSp>
        <p:nvCxnSpPr>
          <p:cNvPr id="10" name="Connecteur droit 9">
            <a:extLst>
              <a:ext uri="{FF2B5EF4-FFF2-40B4-BE49-F238E27FC236}">
                <a16:creationId xmlns:a16="http://schemas.microsoft.com/office/drawing/2014/main" id="{C3A8EAE1-78C6-0829-9C7B-07BF40315667}"/>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1" name="Espace réservé d’image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4114801" cy="4114801"/>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6" y="3666528"/>
            <a:ext cx="3282166" cy="1896071"/>
          </a:xfrm>
        </p:spPr>
        <p:txBody>
          <a:bodyPr lIns="137160" tIns="137160" rtlCol="0" anchor="t"/>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4680337" y="1136232"/>
            <a:ext cx="5777888" cy="4761212"/>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9701783" y="640080"/>
            <a:ext cx="1911096" cy="410486"/>
          </a:xfrm>
        </p:spPr>
        <p:txBody>
          <a:bodyPr rtlCol="0" anchor="t"/>
          <a:lstStyle>
            <a:lvl1pPr algn="r">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rot="5400000">
            <a:off x="10874790" y="5197321"/>
            <a:ext cx="1289031" cy="365120"/>
          </a:xfrm>
          <a:solidFill>
            <a:schemeClr val="bg1"/>
          </a:solidFill>
        </p:spPr>
        <p:txBody>
          <a:bodyPr rIns="182880"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3155814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u avec image 18">
    <p:spTree>
      <p:nvGrpSpPr>
        <p:cNvPr id="1" name=""/>
        <p:cNvGrpSpPr/>
        <p:nvPr/>
      </p:nvGrpSpPr>
      <p:grpSpPr>
        <a:xfrm>
          <a:off x="0" y="0"/>
          <a:ext cx="0" cy="0"/>
          <a:chOff x="0" y="0"/>
          <a:chExt cx="0" cy="0"/>
        </a:xfrm>
      </p:grpSpPr>
      <p:sp>
        <p:nvSpPr>
          <p:cNvPr id="11" name="Espace réservé d’image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
            <a:ext cx="4800600" cy="4822372"/>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5" y="4374100"/>
            <a:ext cx="3897905" cy="1380814"/>
          </a:xfrm>
        </p:spPr>
        <p:txBody>
          <a:bodyPr lIns="137160" tIns="137160" rtlCol="0" anchor="t"/>
          <a:lstStyle>
            <a:lvl1pPr>
              <a:defRPr/>
            </a:lvl1pPr>
          </a:lstStyle>
          <a:p>
            <a:pPr rtl="0"/>
            <a:r>
              <a:rPr lang="fr"/>
              <a:t>Modifiez le style du titre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5389516" y="685800"/>
            <a:ext cx="5430884" cy="5204983"/>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2974" y="6029867"/>
            <a:ext cx="1911096" cy="365126"/>
          </a:xfrm>
          <a:solidFill>
            <a:schemeClr val="bg1"/>
          </a:solidFill>
        </p:spPr>
        <p:txBody>
          <a:bodyPr rtlCol="0" anchor="ctr"/>
          <a:lstStyle>
            <a:lvl1pPr algn="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solidFill>
            <a:schemeClr val="bg1"/>
          </a:solid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34887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avec imag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necteur droit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396003"/>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image 12">
            <a:extLst>
              <a:ext uri="{FF2B5EF4-FFF2-40B4-BE49-F238E27FC236}">
                <a16:creationId xmlns:a16="http://schemas.microsoft.com/office/drawing/2014/main" id="{FD120947-D69A-84F3-7617-0239E8E5C7F8}"/>
              </a:ext>
              <a:ext uri="{C183D7F6-B498-43B3-948B-1728B52AA6E4}">
                <adec:decorative xmlns:adec="http://schemas.microsoft.com/office/drawing/2017/decorative" val="0"/>
              </a:ext>
            </a:extLst>
          </p:cNvPr>
          <p:cNvSpPr>
            <a:spLocks noGrp="1"/>
          </p:cNvSpPr>
          <p:nvPr>
            <p:ph type="pic" sz="quarter" idx="13" hasCustomPrompt="1"/>
          </p:nvPr>
        </p:nvSpPr>
        <p:spPr>
          <a:xfrm>
            <a:off x="-791" y="1371600"/>
            <a:ext cx="6706392" cy="5486400"/>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DE07B916-0B90-35E7-AFFD-50AAA1ED4584}"/>
              </a:ext>
            </a:extLst>
          </p:cNvPr>
          <p:cNvSpPr>
            <a:spLocks noGrp="1"/>
          </p:cNvSpPr>
          <p:nvPr>
            <p:ph type="ctrTitle"/>
          </p:nvPr>
        </p:nvSpPr>
        <p:spPr>
          <a:xfrm>
            <a:off x="4133850" y="685799"/>
            <a:ext cx="6373670" cy="2743201"/>
          </a:xfrm>
          <a:solidFill>
            <a:schemeClr val="bg2"/>
          </a:solidFill>
        </p:spPr>
        <p:txBody>
          <a:bodyPr vert="horz" lIns="182880" tIns="45720" rIns="91440" bIns="91440" rtlCol="0" anchor="b">
            <a:normAutofit/>
          </a:bodyPr>
          <a:lstStyle>
            <a:lvl1pPr>
              <a:lnSpc>
                <a:spcPct val="80000"/>
              </a:lnSpc>
              <a:defRPr lang="en-US" sz="6800" dirty="0">
                <a:solidFill>
                  <a:schemeClr val="accent1"/>
                </a:solidFill>
              </a:defRPr>
            </a:lvl1pPr>
          </a:lstStyle>
          <a:p>
            <a:pPr lvl="0" rtl="0"/>
            <a:r>
              <a:rPr lang="fr"/>
              <a:t>Modifiez le style du titre</a:t>
            </a:r>
            <a:endParaRPr lang="en-US" dirty="0"/>
          </a:p>
        </p:txBody>
      </p:sp>
      <p:sp>
        <p:nvSpPr>
          <p:cNvPr id="3" name="Sous-titre 2">
            <a:extLst>
              <a:ext uri="{FF2B5EF4-FFF2-40B4-BE49-F238E27FC236}">
                <a16:creationId xmlns:a16="http://schemas.microsoft.com/office/drawing/2014/main" id="{926AEA00-2D64-E177-C13E-F879B49AC353}"/>
              </a:ext>
            </a:extLst>
          </p:cNvPr>
          <p:cNvSpPr>
            <a:spLocks noGrp="1"/>
          </p:cNvSpPr>
          <p:nvPr>
            <p:ph type="subTitle" idx="1"/>
          </p:nvPr>
        </p:nvSpPr>
        <p:spPr>
          <a:xfrm>
            <a:off x="7500457" y="5570290"/>
            <a:ext cx="4114799" cy="699518"/>
          </a:xfrm>
        </p:spPr>
        <p:txBody>
          <a:bodyPr vert="horz" lIns="91440" tIns="45720" rIns="91440" bIns="45720" rtlCol="0" anchor="b">
            <a:normAutofit/>
          </a:bodyPr>
          <a:lstStyle>
            <a:lvl1pPr marL="0" indent="0" algn="r">
              <a:buNone/>
              <a:defRPr lang="en-US" sz="1600" cap="all" baseline="0" dirty="0">
                <a:solidFill>
                  <a:schemeClr val="accent3">
                    <a:lumMod val="75000"/>
                  </a:schemeClr>
                </a:solidFill>
                <a:latin typeface="+mj-lt"/>
              </a:defRPr>
            </a:lvl1pPr>
          </a:lstStyle>
          <a:p>
            <a:pPr lvl="0" rtl="0"/>
            <a:r>
              <a:rPr lang="fr"/>
              <a:t>Modifiez le style des sous-titres du masque</a:t>
            </a:r>
            <a:endParaRPr lang="en-US" dirty="0"/>
          </a:p>
        </p:txBody>
      </p:sp>
      <p:sp>
        <p:nvSpPr>
          <p:cNvPr id="6" name="Espace réservé du numéro de diapositive 5">
            <a:extLst>
              <a:ext uri="{FF2B5EF4-FFF2-40B4-BE49-F238E27FC236}">
                <a16:creationId xmlns:a16="http://schemas.microsoft.com/office/drawing/2014/main" id="{B945FE83-3A40-27CC-D68D-E889297B8CA2}"/>
              </a:ext>
            </a:extLst>
          </p:cNvPr>
          <p:cNvSpPr>
            <a:spLocks noGrp="1"/>
          </p:cNvSpPr>
          <p:nvPr>
            <p:ph type="sldNum" sz="quarter" idx="14"/>
          </p:nvPr>
        </p:nvSpPr>
        <p:spPr>
          <a:xfrm>
            <a:off x="145716" y="508084"/>
            <a:ext cx="429372" cy="365125"/>
          </a:xfrm>
          <a:noFill/>
        </p:spPr>
        <p:txBody>
          <a:bodyPr rtlCol="0"/>
          <a:lstStyle/>
          <a:p>
            <a:pPr rtl="0"/>
            <a:fld id="{27F8DDA4-3B80-4E8A-A8F5-521F73BF9127}" type="slidenum">
              <a:rPr lang="en-US" smtClean="0"/>
              <a:t>‹#›</a:t>
            </a:fld>
            <a:endParaRPr lang="en-US"/>
          </a:p>
        </p:txBody>
      </p:sp>
      <p:sp>
        <p:nvSpPr>
          <p:cNvPr id="4" name="Espace réservé de la date 3">
            <a:extLst>
              <a:ext uri="{FF2B5EF4-FFF2-40B4-BE49-F238E27FC236}">
                <a16:creationId xmlns:a16="http://schemas.microsoft.com/office/drawing/2014/main" id="{F8C94BB4-778E-86AE-EEFF-88EE621D2809}"/>
              </a:ext>
            </a:extLst>
          </p:cNvPr>
          <p:cNvSpPr>
            <a:spLocks noGrp="1"/>
          </p:cNvSpPr>
          <p:nvPr>
            <p:ph type="dt" sz="half" idx="10"/>
          </p:nvPr>
        </p:nvSpPr>
        <p:spPr>
          <a:xfrm>
            <a:off x="603663" y="508084"/>
            <a:ext cx="1203320" cy="365125"/>
          </a:xfrm>
          <a:solidFill>
            <a:schemeClr val="bg2"/>
          </a:solidFill>
        </p:spPr>
        <p:txBody>
          <a:bodyPr rtlCol="0"/>
          <a:lstStyle>
            <a:lvl1pPr algn="l">
              <a:defRPr/>
            </a:lvl1pPr>
          </a:lstStyle>
          <a:p>
            <a:pPr rtl="0"/>
            <a:r>
              <a:rPr lang="en-US"/>
              <a:t>11/8/2025</a:t>
            </a:r>
          </a:p>
        </p:txBody>
      </p:sp>
      <p:sp>
        <p:nvSpPr>
          <p:cNvPr id="5" name="Espace réservé du pied de page 4">
            <a:extLst>
              <a:ext uri="{FF2B5EF4-FFF2-40B4-BE49-F238E27FC236}">
                <a16:creationId xmlns:a16="http://schemas.microsoft.com/office/drawing/2014/main" id="{4098519F-6576-5C5F-82CA-E9D93EB8AD91}"/>
              </a:ext>
            </a:extLst>
          </p:cNvPr>
          <p:cNvSpPr>
            <a:spLocks noGrp="1"/>
          </p:cNvSpPr>
          <p:nvPr>
            <p:ph type="ftr" sz="quarter" idx="11"/>
          </p:nvPr>
        </p:nvSpPr>
        <p:spPr>
          <a:xfrm>
            <a:off x="10134603" y="612063"/>
            <a:ext cx="1487296" cy="478334"/>
          </a:xfrm>
          <a:solidFill>
            <a:schemeClr val="bg2"/>
          </a:solidFill>
        </p:spPr>
        <p:txBody>
          <a:bodyPr rtlCol="0" anchor="t"/>
          <a:lstStyle>
            <a:lvl1pPr algn="r">
              <a:defRPr sz="1050"/>
            </a:lvl1pPr>
          </a:lstStyle>
          <a:p>
            <a:pPr rtl="0"/>
            <a:r>
              <a:rPr lang="fr"/>
              <a:t>Exemple de Texte de Pied de page</a:t>
            </a:r>
          </a:p>
        </p:txBody>
      </p:sp>
    </p:spTree>
    <p:extLst>
      <p:ext uri="{BB962C8B-B14F-4D97-AF65-F5344CB8AC3E}">
        <p14:creationId xmlns:p14="http://schemas.microsoft.com/office/powerpoint/2010/main" val="2963274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enu avec image 1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495138" y="551542"/>
            <a:ext cx="3737426" cy="1490472"/>
          </a:xfrm>
        </p:spPr>
        <p:txBody>
          <a:bodyPr lIns="137160" tIns="137160" rtlCol="0" anchor="t"/>
          <a:lstStyle>
            <a:lvl1pPr>
              <a:defRPr/>
            </a:lvl1pPr>
          </a:lstStyle>
          <a:p>
            <a:pPr rtl="0"/>
            <a:r>
              <a:rPr lang="fr"/>
              <a:t>Modifiez le style du titre</a:t>
            </a:r>
            <a:endParaRPr lang="en-US" dirty="0"/>
          </a:p>
        </p:txBody>
      </p:sp>
      <p:sp>
        <p:nvSpPr>
          <p:cNvPr id="11" name="Espace réservé d’image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2057400"/>
            <a:ext cx="3429000" cy="4152900"/>
          </a:xfrm>
          <a:blipFill>
            <a:blip r:embed="rId2">
              <a:alphaModFix amt="70000"/>
            </a:blip>
            <a:stretch>
              <a:fillRect/>
            </a:stretch>
          </a:blipFill>
        </p:spPr>
        <p:txBody>
          <a:bodyPr rtlCol="0"/>
          <a:lstStyle>
            <a:lvl1pPr marL="0" indent="0">
              <a:buNone/>
              <a:defRPr/>
            </a:lvl1pPr>
          </a:lstStyle>
          <a:p>
            <a:pPr rtl="0"/>
            <a:r>
              <a:rPr lang="fr"/>
              <a:t> </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4681057" y="595083"/>
            <a:ext cx="6981749" cy="5303520"/>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cxnSp>
        <p:nvCxnSpPr>
          <p:cNvPr id="10" name="Connecteur droit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4681058" y="6029868"/>
            <a:ext cx="2024542" cy="365125"/>
          </a:xfrm>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5034" cy="365125"/>
          </a:xfrm>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499871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Nombre en gra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4800599" y="5149121"/>
            <a:ext cx="6861107" cy="842527"/>
          </a:xfrm>
          <a:noFill/>
        </p:spPr>
        <p:txBody>
          <a:bodyPr rtlCol="0" anchor="t"/>
          <a:lstStyle>
            <a:lvl1pPr algn="r">
              <a:defRPr b="0" cap="all" baseline="0">
                <a:solidFill>
                  <a:schemeClr val="accent1"/>
                </a:solidFill>
                <a:effectLst/>
                <a:latin typeface="+mj-lt"/>
              </a:defRPr>
            </a:lvl1pPr>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lIns="0" tIns="0" rIns="0" bIns="0" rtlCol="0" anchor="b">
            <a:normAutofit/>
          </a:bodyPr>
          <a:lstStyle>
            <a:lvl1pPr marL="0" indent="0">
              <a:buNone/>
              <a:defRPr sz="28000" spc="-20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fr"/>
              <a:t>## %</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7"/>
            <a:ext cx="2137769" cy="365125"/>
          </a:xfrm>
          <a:noFill/>
        </p:spPr>
        <p:txBody>
          <a:bodyPr rtlCol="0"/>
          <a:lstStyle>
            <a:lvl1pPr>
              <a:defRPr b="0">
                <a:solidFill>
                  <a:schemeClr val="tx2"/>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tx2"/>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tx2"/>
                </a:solidFill>
              </a:defRPr>
            </a:lvl1pPr>
          </a:lstStyle>
          <a:p>
            <a:pPr rtl="0"/>
            <a:fld id="{27F8DDA4-3B80-4E8A-A8F5-521F73BF9127}" type="slidenum">
              <a:rPr lang="en-US" smtClean="0"/>
              <a:t>‹#›</a:t>
            </a:fld>
            <a:endParaRPr lang="en-US"/>
          </a:p>
        </p:txBody>
      </p:sp>
      <p:cxnSp>
        <p:nvCxnSpPr>
          <p:cNvPr id="9" name="Connecteur droit 8">
            <a:extLst>
              <a:ext uri="{FF2B5EF4-FFF2-40B4-BE49-F238E27FC236}">
                <a16:creationId xmlns:a16="http://schemas.microsoft.com/office/drawing/2014/main" id="{838393CD-94B6-EC8A-E14F-A09689A25C51}"/>
              </a:ext>
              <a:ext uri="{C183D7F6-B498-43B3-948B-1728B52AA6E4}">
                <adec:decorative xmlns:adec="http://schemas.microsoft.com/office/drawing/2017/decorative" val="1"/>
              </a:ext>
            </a:extLst>
          </p:cNvPr>
          <p:cNvCxnSpPr>
            <a:cxnSpLocks/>
          </p:cNvCxnSpPr>
          <p:nvPr/>
        </p:nvCxnSpPr>
        <p:spPr>
          <a:xfrm>
            <a:off x="11503594" y="675861"/>
            <a:ext cx="0" cy="418429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25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Nombre en grand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alpha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3429000" y="5042130"/>
            <a:ext cx="8232707" cy="949518"/>
          </a:xfrm>
          <a:noFill/>
        </p:spPr>
        <p:txBody>
          <a:bodyPr rtlCol="0" anchor="t">
            <a:normAutofit/>
          </a:bodyPr>
          <a:lstStyle>
            <a:lvl1pPr algn="r">
              <a:defRPr sz="3200" b="0" cap="none" baseline="0">
                <a:solidFill>
                  <a:schemeClr val="accent5">
                    <a:lumMod val="75000"/>
                  </a:schemeClr>
                </a:solidFill>
                <a:effectLst/>
                <a:latin typeface="+mn-lt"/>
              </a:defRPr>
            </a:lvl1pPr>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rtlCol="0" anchor="b">
            <a:normAutofit/>
          </a:bodyPr>
          <a:lstStyle>
            <a:lvl1pPr marL="0" indent="0">
              <a:buNone/>
              <a:defRPr sz="28000" spc="-200"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fr"/>
              <a:t>## %</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8"/>
            <a:ext cx="2137769" cy="365125"/>
          </a:xfrm>
          <a:noFill/>
        </p:spPr>
        <p:txBody>
          <a:bodyPr rtlCol="0"/>
          <a:lstStyle>
            <a:lvl1pPr>
              <a:defRPr b="0">
                <a:solidFill>
                  <a:schemeClr val="tx2"/>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tx2"/>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tx2"/>
                </a:solidFill>
              </a:defRPr>
            </a:lvl1pPr>
          </a:lstStyle>
          <a:p>
            <a:pPr rtl="0"/>
            <a:fld id="{27F8DDA4-3B80-4E8A-A8F5-521F73BF9127}" type="slidenum">
              <a:rPr lang="en-US" smtClean="0"/>
              <a:t>‹#›</a:t>
            </a:fld>
            <a:endParaRPr lang="en-US"/>
          </a:p>
        </p:txBody>
      </p:sp>
      <p:cxnSp>
        <p:nvCxnSpPr>
          <p:cNvPr id="8" name="Connecteur droit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24739"/>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88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Nombre en grand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4114799" y="5230607"/>
            <a:ext cx="7634369" cy="761041"/>
          </a:xfrm>
          <a:noFill/>
        </p:spPr>
        <p:txBody>
          <a:bodyPr rtlCol="0" anchor="t"/>
          <a:lstStyle>
            <a:lvl1pPr algn="r">
              <a:defRPr>
                <a:solidFill>
                  <a:schemeClr val="bg1"/>
                </a:solidFill>
              </a:defRPr>
            </a:lvl1pPr>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bIns="0" rtlCol="0" anchor="b">
            <a:normAutofit/>
          </a:bodyPr>
          <a:lstStyle>
            <a:lvl1pPr marL="0" indent="0">
              <a:buNone/>
              <a:defRPr sz="31000" spc="-10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fr"/>
              <a:t>## %</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rtlCol="0"/>
          <a:lstStyle>
            <a:lvl1pPr>
              <a:defRPr b="0" spc="0">
                <a:solidFill>
                  <a:schemeClr val="bg1"/>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bg1"/>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bg1"/>
                </a:solidFill>
              </a:defRPr>
            </a:lvl1pPr>
          </a:lstStyle>
          <a:p>
            <a:pPr rtl="0"/>
            <a:fld id="{27F8DDA4-3B80-4E8A-A8F5-521F73BF9127}" type="slidenum">
              <a:rPr lang="en-US" smtClean="0"/>
              <a:t>‹#›</a:t>
            </a:fld>
            <a:endParaRPr lang="en-US"/>
          </a:p>
        </p:txBody>
      </p:sp>
      <p:cxnSp>
        <p:nvCxnSpPr>
          <p:cNvPr id="8" name="Connecteur droit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60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Nombre en grand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2"/>
              </a:solidFill>
            </a:endParaRP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3800723" y="5230607"/>
            <a:ext cx="7948445" cy="761041"/>
          </a:xfrm>
          <a:noFill/>
        </p:spPr>
        <p:txBody>
          <a:bodyPr rtlCol="0" anchor="t"/>
          <a:lstStyle>
            <a:lvl1pPr algn="r">
              <a:defRPr b="1" spc="100" baseline="0">
                <a:solidFill>
                  <a:schemeClr val="bg2"/>
                </a:solidFill>
                <a:latin typeface="+mn-lt"/>
              </a:defRPr>
            </a:lvl1pPr>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657225"/>
            <a:ext cx="10924355" cy="5887832"/>
          </a:xfrm>
        </p:spPr>
        <p:txBody>
          <a:bodyPr lIns="0" tIns="0" rIns="0" bIns="0" rtlCol="0" anchor="ctr">
            <a:normAutofit/>
          </a:bodyPr>
          <a:lstStyle>
            <a:lvl1pPr marL="0" indent="0">
              <a:buNone/>
              <a:defRPr sz="31000" spc="-100" baseline="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fr"/>
              <a:t>## %</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rtlCol="0"/>
          <a:lstStyle>
            <a:lvl1pPr>
              <a:defRPr b="0" spc="0">
                <a:solidFill>
                  <a:schemeClr val="bg2"/>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bg2"/>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bg2"/>
                </a:solidFill>
              </a:defRPr>
            </a:lvl1pPr>
          </a:lstStyle>
          <a:p>
            <a:pPr rtl="0"/>
            <a:fld id="{27F8DDA4-3B80-4E8A-A8F5-521F73BF9127}" type="slidenum">
              <a:rPr lang="en-US" smtClean="0"/>
              <a:t>‹#›</a:t>
            </a:fld>
            <a:endParaRPr lang="en-US"/>
          </a:p>
        </p:txBody>
      </p:sp>
      <p:cxnSp>
        <p:nvCxnSpPr>
          <p:cNvPr id="8" name="Connecteur droit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04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Nombre en grand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2"/>
              </a:solidFill>
            </a:endParaRP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3800723" y="5122417"/>
            <a:ext cx="7948445" cy="869232"/>
          </a:xfrm>
          <a:noFill/>
        </p:spPr>
        <p:txBody>
          <a:bodyPr rtlCol="0" anchor="t">
            <a:normAutofit/>
          </a:bodyPr>
          <a:lstStyle>
            <a:lvl1pPr algn="r">
              <a:defRPr sz="2800" b="0" spc="100" baseline="0">
                <a:solidFill>
                  <a:schemeClr val="bg2"/>
                </a:solidFill>
                <a:latin typeface="+mj-lt"/>
              </a:defRPr>
            </a:lvl1pPr>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rtlCol="0" anchor="b">
            <a:normAutofit/>
          </a:bodyPr>
          <a:lstStyle>
            <a:lvl1pPr marL="0" indent="0">
              <a:spcBef>
                <a:spcPts val="0"/>
              </a:spcBef>
              <a:buNone/>
              <a:defRPr sz="31000" spc="-100" baseline="0">
                <a:ln w="15875">
                  <a:solidFill>
                    <a:schemeClr val="bg2"/>
                  </a:solidFill>
                </a:ln>
                <a:no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fr"/>
              <a:t>## %</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10263391" y="616226"/>
            <a:ext cx="1352320" cy="412474"/>
          </a:xfrm>
          <a:noFill/>
        </p:spPr>
        <p:txBody>
          <a:bodyPr rtlCol="0" anchor="t"/>
          <a:lstStyle>
            <a:lvl1pPr algn="r">
              <a:defRPr b="0" spc="0">
                <a:solidFill>
                  <a:schemeClr val="bg2"/>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bg2"/>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bg2"/>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3755032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Énonc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rtlCol="0"/>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10169921" cy="4949687"/>
          </a:xfrm>
        </p:spPr>
        <p:txBody>
          <a:bodyPr rtlCol="0" anchor="b">
            <a:normAutofit/>
          </a:bodyPr>
          <a:lstStyle>
            <a:lvl1pPr marL="0" indent="0">
              <a:lnSpc>
                <a:spcPct val="80000"/>
              </a:lnSpc>
              <a:spcBef>
                <a:spcPts val="0"/>
              </a:spcBef>
              <a:buNone/>
              <a:defRPr sz="7200" cap="all" spc="-100" baseline="0">
                <a:solidFill>
                  <a:schemeClr val="accent1"/>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rtl="0"/>
            <a:r>
              <a:rPr lang="fr"/>
              <a:t>Cliquez pour modifier l’énoncé</a:t>
            </a:r>
          </a:p>
        </p:txBody>
      </p:sp>
      <p:cxnSp>
        <p:nvCxnSpPr>
          <p:cNvPr id="9" name="Connecteur droit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85800"/>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lumMod val="60000"/>
              <a:lumOff val="40000"/>
            </a:schemeClr>
          </a:solidFill>
        </p:spPr>
        <p:txBody>
          <a:bodyPr rtlCol="0"/>
          <a:lstStyle>
            <a:lvl1pPr>
              <a:defRPr b="0" spc="0">
                <a:solidFill>
                  <a:schemeClr val="bg1"/>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01227"/>
            <a:ext cx="1256738" cy="365125"/>
          </a:xfrm>
          <a:solidFill>
            <a:schemeClr val="accent2">
              <a:lumMod val="60000"/>
              <a:lumOff val="40000"/>
            </a:schemeClr>
          </a:solidFill>
        </p:spPr>
        <p:txBody>
          <a:bodyPr rtlCol="0"/>
          <a:lstStyle>
            <a:lvl1pPr>
              <a:defRPr>
                <a:solidFill>
                  <a:schemeClr val="bg1"/>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501227"/>
            <a:ext cx="429372" cy="365125"/>
          </a:xfrm>
          <a:solidFill>
            <a:schemeClr val="accent2">
              <a:lumMod val="60000"/>
              <a:lumOff val="40000"/>
            </a:schemeClr>
          </a:solidFill>
        </p:spPr>
        <p:txBody>
          <a:bodyPr rtlCol="0"/>
          <a:lstStyle>
            <a:lvl1pPr>
              <a:defRPr>
                <a:solidFill>
                  <a:schemeClr val="bg1"/>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3112813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Énoncé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rtlCol="0"/>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9666226" cy="4949687"/>
          </a:xfrm>
        </p:spPr>
        <p:txBody>
          <a:bodyPr rtlCol="0" anchor="b">
            <a:normAutofit/>
          </a:bodyPr>
          <a:lstStyle>
            <a:lvl1pPr marL="0" indent="0">
              <a:lnSpc>
                <a:spcPct val="80000"/>
              </a:lnSpc>
              <a:spcBef>
                <a:spcPts val="0"/>
              </a:spcBef>
              <a:buNone/>
              <a:defRPr sz="7200" cap="all" spc="-100" baseline="0">
                <a:solidFill>
                  <a:schemeClr val="accent2">
                    <a:lumMod val="40000"/>
                    <a:lumOff val="60000"/>
                  </a:schemeClr>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rtl="0"/>
            <a:r>
              <a:rPr lang="fr"/>
              <a:t>Cliquez pour modifier l’énoncé</a:t>
            </a:r>
          </a:p>
        </p:txBody>
      </p:sp>
      <p:cxnSp>
        <p:nvCxnSpPr>
          <p:cNvPr id="9" name="Connecteur droit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729532"/>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solidFill>
        </p:spPr>
        <p:txBody>
          <a:bodyPr rtlCol="0"/>
          <a:lstStyle>
            <a:lvl1pPr>
              <a:defRPr b="0" spc="0">
                <a:solidFill>
                  <a:schemeClr val="bg1"/>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44329"/>
            <a:ext cx="1256738" cy="365125"/>
          </a:xfrm>
          <a:solidFill>
            <a:schemeClr val="accent2"/>
          </a:solidFill>
        </p:spPr>
        <p:txBody>
          <a:bodyPr rtlCol="0"/>
          <a:lstStyle>
            <a:lvl1pPr>
              <a:defRPr>
                <a:solidFill>
                  <a:schemeClr val="bg1"/>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5" y="544329"/>
            <a:ext cx="449721" cy="365125"/>
          </a:xfrm>
          <a:solidFill>
            <a:schemeClr val="accent2"/>
          </a:solidFill>
        </p:spPr>
        <p:txBody>
          <a:bodyPr rtlCol="0"/>
          <a:lstStyle>
            <a:lvl1pPr>
              <a:defRPr>
                <a:solidFill>
                  <a:schemeClr val="bg1"/>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2507326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Énoncé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rtlCol="0"/>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rtlCol="0" anchor="t">
            <a:normAutofit/>
          </a:bodyPr>
          <a:lstStyle>
            <a:lvl1pPr marL="0" indent="0">
              <a:lnSpc>
                <a:spcPct val="80000"/>
              </a:lnSpc>
              <a:spcBef>
                <a:spcPts val="0"/>
              </a:spcBef>
              <a:buNone/>
              <a:defRPr sz="7200" cap="all" spc="-100" baseline="0">
                <a:solidFill>
                  <a:schemeClr val="accent2"/>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rtl="0"/>
            <a:r>
              <a:rPr lang="fr"/>
              <a:t>Cliquez pour modifier l’énoncé</a:t>
            </a:r>
          </a:p>
        </p:txBody>
      </p:sp>
      <p:cxnSp>
        <p:nvCxnSpPr>
          <p:cNvPr id="9" name="Connecteur droit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rtlCol="0"/>
          <a:lstStyle>
            <a:lvl1pPr>
              <a:defRPr b="0" spc="0">
                <a:solidFill>
                  <a:schemeClr val="tx2"/>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rtlCol="0"/>
          <a:lstStyle>
            <a:lvl1pPr>
              <a:defRPr>
                <a:solidFill>
                  <a:schemeClr val="tx2"/>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rtlCol="0"/>
          <a:lstStyle>
            <a:lvl1pPr>
              <a:defRPr>
                <a:solidFill>
                  <a:schemeClr val="tx2"/>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2301734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Énoncé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rtlCol="0"/>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rtlCol="0" anchor="t">
            <a:normAutofit/>
          </a:bodyPr>
          <a:lstStyle>
            <a:lvl1pPr marL="0" indent="0">
              <a:lnSpc>
                <a:spcPct val="80000"/>
              </a:lnSpc>
              <a:spcBef>
                <a:spcPts val="0"/>
              </a:spcBef>
              <a:buNone/>
              <a:defRPr sz="7200" cap="all" spc="-100" baseline="0">
                <a:solidFill>
                  <a:schemeClr val="accent3"/>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rtl="0"/>
            <a:r>
              <a:rPr lang="fr"/>
              <a:t>Cliquez pour modifier l’énoncé</a:t>
            </a:r>
          </a:p>
        </p:txBody>
      </p:sp>
      <p:cxnSp>
        <p:nvCxnSpPr>
          <p:cNvPr id="9" name="Connecteur droit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rtlCol="0"/>
          <a:lstStyle>
            <a:lvl1pPr>
              <a:defRPr b="0" spc="0">
                <a:solidFill>
                  <a:schemeClr val="tx2"/>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rtlCol="0"/>
          <a:lstStyle>
            <a:lvl1pPr>
              <a:defRPr>
                <a:solidFill>
                  <a:schemeClr val="tx2"/>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rtlCol="0"/>
          <a:lstStyle>
            <a:lvl1pPr>
              <a:defRPr>
                <a:solidFill>
                  <a:schemeClr val="tx2"/>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14812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avec imag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necteur droit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87188" y="1339110"/>
            <a:ext cx="0" cy="33528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923544" y="6212428"/>
            <a:ext cx="10326625"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image 9">
            <a:extLst>
              <a:ext uri="{FF2B5EF4-FFF2-40B4-BE49-F238E27FC236}">
                <a16:creationId xmlns:a16="http://schemas.microsoft.com/office/drawing/2014/main" id="{F1A205B3-F30A-B2B0-2AFF-593443D32773}"/>
              </a:ext>
            </a:extLst>
          </p:cNvPr>
          <p:cNvSpPr>
            <a:spLocks noGrp="1"/>
          </p:cNvSpPr>
          <p:nvPr>
            <p:ph type="pic" sz="quarter" idx="14" hasCustomPrompt="1"/>
          </p:nvPr>
        </p:nvSpPr>
        <p:spPr>
          <a:xfrm>
            <a:off x="4800600" y="1371600"/>
            <a:ext cx="6705599" cy="4191000"/>
          </a:xfrm>
          <a:blipFill>
            <a:blip r:embed="rId2">
              <a:alphaModFix amt="70000"/>
            </a:blip>
            <a:stretch>
              <a:fillRect/>
            </a:stretch>
          </a:blipFill>
        </p:spPr>
        <p:txBody>
          <a:bodyPr rtlCol="0"/>
          <a:lstStyle>
            <a:lvl1pPr marL="0" indent="0">
              <a:buNone/>
              <a:defRPr/>
            </a:lvl1pPr>
          </a:lstStyle>
          <a:p>
            <a:pPr rtl="0"/>
            <a:r>
              <a:rPr lang="fr"/>
              <a:t> </a:t>
            </a:r>
          </a:p>
        </p:txBody>
      </p:sp>
      <p:sp>
        <p:nvSpPr>
          <p:cNvPr id="2" name="Titre 1">
            <a:extLst>
              <a:ext uri="{FF2B5EF4-FFF2-40B4-BE49-F238E27FC236}">
                <a16:creationId xmlns:a16="http://schemas.microsoft.com/office/drawing/2014/main" id="{DE07B916-0B90-35E7-AFFD-50AAA1ED4584}"/>
              </a:ext>
            </a:extLst>
          </p:cNvPr>
          <p:cNvSpPr>
            <a:spLocks noGrp="1"/>
          </p:cNvSpPr>
          <p:nvPr>
            <p:ph type="ctrTitle"/>
          </p:nvPr>
        </p:nvSpPr>
        <p:spPr>
          <a:xfrm>
            <a:off x="500213" y="3447288"/>
            <a:ext cx="5852160" cy="3072792"/>
          </a:xfrm>
          <a:solidFill>
            <a:schemeClr val="bg2"/>
          </a:solidFill>
        </p:spPr>
        <p:txBody>
          <a:bodyPr vert="horz" lIns="182880" tIns="45720" rIns="228600" bIns="91440" rtlCol="0" anchor="b">
            <a:normAutofit/>
          </a:bodyPr>
          <a:lstStyle>
            <a:lvl1pPr>
              <a:lnSpc>
                <a:spcPct val="80000"/>
              </a:lnSpc>
              <a:defRPr lang="en-US" sz="7200" dirty="0">
                <a:solidFill>
                  <a:schemeClr val="accent1"/>
                </a:solidFill>
              </a:defRPr>
            </a:lvl1pPr>
          </a:lstStyle>
          <a:p>
            <a:pPr lvl="0" rtl="0"/>
            <a:r>
              <a:rPr lang="fr"/>
              <a:t>Modifiez le style du titre</a:t>
            </a:r>
            <a:endParaRPr lang="en-US" dirty="0"/>
          </a:p>
        </p:txBody>
      </p:sp>
      <p:sp>
        <p:nvSpPr>
          <p:cNvPr id="3" name="Sous-titre 2">
            <a:extLst>
              <a:ext uri="{FF2B5EF4-FFF2-40B4-BE49-F238E27FC236}">
                <a16:creationId xmlns:a16="http://schemas.microsoft.com/office/drawing/2014/main" id="{926AEA00-2D64-E177-C13E-F879B49AC353}"/>
              </a:ext>
            </a:extLst>
          </p:cNvPr>
          <p:cNvSpPr>
            <a:spLocks noGrp="1"/>
          </p:cNvSpPr>
          <p:nvPr>
            <p:ph type="subTitle" idx="1"/>
          </p:nvPr>
        </p:nvSpPr>
        <p:spPr>
          <a:xfrm>
            <a:off x="592362" y="612648"/>
            <a:ext cx="3248116" cy="758952"/>
          </a:xfrm>
          <a:solidFill>
            <a:schemeClr val="bg2"/>
          </a:solidFill>
        </p:spPr>
        <p:txBody>
          <a:bodyPr vert="horz" lIns="91440" tIns="45720" rIns="91440" bIns="45720" rtlCol="0">
            <a:normAutofit/>
          </a:bodyPr>
          <a:lstStyle>
            <a:lvl1pPr marL="0" indent="0">
              <a:lnSpc>
                <a:spcPct val="100000"/>
              </a:lnSpc>
              <a:buNone/>
              <a:defRPr lang="en-US" sz="1600" cap="all" baseline="0" dirty="0">
                <a:solidFill>
                  <a:schemeClr val="accent3">
                    <a:lumMod val="75000"/>
                  </a:schemeClr>
                </a:solidFill>
                <a:latin typeface="+mj-lt"/>
              </a:defRPr>
            </a:lvl1pPr>
          </a:lstStyle>
          <a:p>
            <a:pPr lvl="0" rtl="0"/>
            <a:r>
              <a:rPr lang="fr"/>
              <a:t>Modifiez le style des sous-titres du masque</a:t>
            </a:r>
            <a:endParaRPr lang="en-US" dirty="0"/>
          </a:p>
        </p:txBody>
      </p:sp>
      <p:sp>
        <p:nvSpPr>
          <p:cNvPr id="5" name="Espace réservé du pied de page 4">
            <a:extLst>
              <a:ext uri="{FF2B5EF4-FFF2-40B4-BE49-F238E27FC236}">
                <a16:creationId xmlns:a16="http://schemas.microsoft.com/office/drawing/2014/main" id="{4098519F-6576-5C5F-82CA-E9D93EB8AD91}"/>
              </a:ext>
            </a:extLst>
          </p:cNvPr>
          <p:cNvSpPr>
            <a:spLocks noGrp="1"/>
          </p:cNvSpPr>
          <p:nvPr>
            <p:ph type="ftr" sz="quarter" idx="11"/>
          </p:nvPr>
        </p:nvSpPr>
        <p:spPr>
          <a:xfrm>
            <a:off x="8763000" y="620267"/>
            <a:ext cx="2854926" cy="443682"/>
          </a:xfrm>
          <a:solidFill>
            <a:schemeClr val="bg2"/>
          </a:solidFill>
        </p:spPr>
        <p:txBody>
          <a:bodyPr rtlCol="0" anchor="t"/>
          <a:lstStyle>
            <a:lvl1pPr algn="r">
              <a:defRPr sz="1050"/>
            </a:lvl1pPr>
          </a:lstStyle>
          <a:p>
            <a:pPr rtl="0"/>
            <a:r>
              <a:rPr lang="fr"/>
              <a:t>Exemple de Texte de Pied de page</a:t>
            </a:r>
          </a:p>
        </p:txBody>
      </p:sp>
      <p:sp>
        <p:nvSpPr>
          <p:cNvPr id="4" name="Espace réservé de la date 3">
            <a:extLst>
              <a:ext uri="{FF2B5EF4-FFF2-40B4-BE49-F238E27FC236}">
                <a16:creationId xmlns:a16="http://schemas.microsoft.com/office/drawing/2014/main" id="{F8C94BB4-778E-86AE-EEFF-88EE621D2809}"/>
              </a:ext>
            </a:extLst>
          </p:cNvPr>
          <p:cNvSpPr>
            <a:spLocks noGrp="1"/>
          </p:cNvSpPr>
          <p:nvPr>
            <p:ph type="dt" sz="half" idx="10"/>
          </p:nvPr>
        </p:nvSpPr>
        <p:spPr>
          <a:xfrm>
            <a:off x="9973610" y="6055170"/>
            <a:ext cx="1256738" cy="365125"/>
          </a:xfrm>
          <a:solidFill>
            <a:schemeClr val="bg2"/>
          </a:solid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30348" y="6055170"/>
            <a:ext cx="461440" cy="365125"/>
          </a:xfrm>
          <a:solidFill>
            <a:schemeClr val="bg2"/>
          </a:solid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766934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Énoncé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rtlCol="0"/>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rtlCol="0" anchor="t">
            <a:normAutofit/>
          </a:bodyPr>
          <a:lstStyle>
            <a:lvl1pPr marL="0" indent="0">
              <a:lnSpc>
                <a:spcPct val="80000"/>
              </a:lnSpc>
              <a:spcBef>
                <a:spcPts val="0"/>
              </a:spcBef>
              <a:buNone/>
              <a:defRPr sz="7200" cap="all" spc="-100" baseline="0">
                <a:solidFill>
                  <a:schemeClr val="accent5"/>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rtl="0"/>
            <a:r>
              <a:rPr lang="fr"/>
              <a:t>Cliquez pour modifier l’énoncé</a:t>
            </a:r>
          </a:p>
        </p:txBody>
      </p:sp>
      <p:cxnSp>
        <p:nvCxnSpPr>
          <p:cNvPr id="9" name="Connecteur droit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accent5">
              <a:lumMod val="40000"/>
              <a:lumOff val="60000"/>
            </a:schemeClr>
          </a:solidFill>
        </p:spPr>
        <p:txBody>
          <a:bodyPr rtlCol="0"/>
          <a:lstStyle>
            <a:lvl1pPr>
              <a:defRPr b="0" spc="0">
                <a:solidFill>
                  <a:schemeClr val="tx2"/>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accent5">
              <a:lumMod val="40000"/>
              <a:lumOff val="60000"/>
            </a:schemeClr>
          </a:solidFill>
        </p:spPr>
        <p:txBody>
          <a:bodyPr rtlCol="0"/>
          <a:lstStyle>
            <a:lvl1pPr>
              <a:defRPr>
                <a:solidFill>
                  <a:schemeClr val="tx2"/>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accent5">
              <a:lumMod val="40000"/>
              <a:lumOff val="60000"/>
            </a:schemeClr>
          </a:solidFill>
        </p:spPr>
        <p:txBody>
          <a:bodyPr rtlCol="0"/>
          <a:lstStyle>
            <a:lvl1pPr>
              <a:defRPr>
                <a:solidFill>
                  <a:schemeClr val="tx2"/>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1088850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ita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0" y="0"/>
            <a:ext cx="12191999" cy="6858001"/>
          </a:xfrm>
          <a:prstGeom prst="rect">
            <a:avLst/>
          </a:prstGeom>
          <a:solidFill>
            <a:schemeClr val="accent3">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8" name="Rectangle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1" y="2"/>
            <a:ext cx="8763000" cy="5038338"/>
          </a:xfrm>
          <a:prstGeom prst="rect">
            <a:avLst/>
          </a:prstGeom>
          <a:solidFill>
            <a:schemeClr val="accent3">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20" name="Connecteur droit 19">
            <a:extLst>
              <a:ext uri="{FF2B5EF4-FFF2-40B4-BE49-F238E27FC236}">
                <a16:creationId xmlns:a16="http://schemas.microsoft.com/office/drawing/2014/main" id="{ABB386FE-4A21-B72A-BB2B-D4FDFDC3ECA5}"/>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accent5">
                <a:alpha val="45000"/>
              </a:schemeClr>
            </a:solidFill>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D4813FB1-9165-4DD7-C4C2-EAFC20602DB8}"/>
              </a:ext>
            </a:extLst>
          </p:cNvPr>
          <p:cNvSpPr>
            <a:spLocks noGrp="1"/>
          </p:cNvSpPr>
          <p:nvPr>
            <p:ph type="title" hasCustomPrompt="1"/>
          </p:nvPr>
        </p:nvSpPr>
        <p:spPr>
          <a:xfrm>
            <a:off x="4114800" y="5410203"/>
            <a:ext cx="7543800" cy="372746"/>
          </a:xfrm>
          <a:noFill/>
        </p:spPr>
        <p:txBody>
          <a:bodyPr tIns="91440" bIns="91440" rtlCol="0" anchor="ctr">
            <a:normAutofit/>
          </a:bodyPr>
          <a:lstStyle>
            <a:lvl1pPr algn="r">
              <a:defRPr sz="2000">
                <a:solidFill>
                  <a:schemeClr val="accent1"/>
                </a:solidFill>
              </a:defRPr>
            </a:lvl1pPr>
          </a:lstStyle>
          <a:p>
            <a:pPr rtl="0"/>
            <a:r>
              <a:rPr lang="fr"/>
              <a:t>Auteur de la citation</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845296" cy="3656168"/>
          </a:xfrm>
        </p:spPr>
        <p:txBody>
          <a:bodyPr rtlCol="0">
            <a:normAutofit/>
          </a:bodyPr>
          <a:lstStyle>
            <a:lvl1pPr marL="228600" indent="-228600">
              <a:lnSpc>
                <a:spcPct val="85000"/>
              </a:lnSpc>
              <a:spcBef>
                <a:spcPts val="0"/>
              </a:spcBef>
              <a:buNone/>
              <a:defRPr sz="5800" b="0" cap="all" spc="0" baseline="0">
                <a:solidFill>
                  <a:schemeClr val="accent5"/>
                </a:solidFill>
                <a:latin typeface="+mj-lt"/>
              </a:defRPr>
            </a:lvl1pPr>
          </a:lstStyle>
          <a:p>
            <a:pPr lvl="0" rtl="0"/>
            <a:r>
              <a:rPr lang="fr"/>
              <a:t>Cliquez pour modifier la citation</a:t>
            </a:r>
          </a:p>
        </p:txBody>
      </p:sp>
      <p:sp>
        <p:nvSpPr>
          <p:cNvPr id="10" name="Espace réservé du pied de page 9">
            <a:extLst>
              <a:ext uri="{FF2B5EF4-FFF2-40B4-BE49-F238E27FC236}">
                <a16:creationId xmlns:a16="http://schemas.microsoft.com/office/drawing/2014/main" id="{94F49A81-8721-B846-5567-52769C04D66C}"/>
              </a:ext>
            </a:extLst>
          </p:cNvPr>
          <p:cNvSpPr>
            <a:spLocks noGrp="1"/>
          </p:cNvSpPr>
          <p:nvPr>
            <p:ph type="ftr" sz="quarter" idx="11"/>
          </p:nvPr>
        </p:nvSpPr>
        <p:spPr>
          <a:xfrm>
            <a:off x="605430" y="6029868"/>
            <a:ext cx="1911096" cy="365125"/>
          </a:xfrm>
          <a:solidFill>
            <a:schemeClr val="accent3">
              <a:lumMod val="60000"/>
              <a:lumOff val="40000"/>
            </a:schemeClr>
          </a:solidFill>
        </p:spPr>
        <p:txBody>
          <a:bodyPr rtlCol="0"/>
          <a:lstStyle>
            <a:lvl1pPr>
              <a:defRPr b="0">
                <a:solidFill>
                  <a:schemeClr val="accent5"/>
                </a:solidFill>
                <a:latin typeface="+mn-lt"/>
              </a:defRPr>
            </a:lvl1pPr>
          </a:lstStyle>
          <a:p>
            <a:pPr rtl="0"/>
            <a:r>
              <a:rPr lang="fr"/>
              <a:t>Exemple de Texte de Pied de page</a:t>
            </a:r>
          </a:p>
        </p:txBody>
      </p:sp>
      <p:sp>
        <p:nvSpPr>
          <p:cNvPr id="9" name="Espace réservé de la date 8">
            <a:extLst>
              <a:ext uri="{FF2B5EF4-FFF2-40B4-BE49-F238E27FC236}">
                <a16:creationId xmlns:a16="http://schemas.microsoft.com/office/drawing/2014/main" id="{FB3E54B7-FFB1-7BFC-0189-A17360728C52}"/>
              </a:ext>
            </a:extLst>
          </p:cNvPr>
          <p:cNvSpPr>
            <a:spLocks noGrp="1"/>
          </p:cNvSpPr>
          <p:nvPr>
            <p:ph type="dt" sz="half" idx="10"/>
          </p:nvPr>
        </p:nvSpPr>
        <p:spPr>
          <a:xfrm>
            <a:off x="9802368" y="6029868"/>
            <a:ext cx="1435608" cy="365125"/>
          </a:xfrm>
          <a:solidFill>
            <a:schemeClr val="accent3">
              <a:lumMod val="60000"/>
              <a:lumOff val="40000"/>
            </a:schemeClr>
          </a:solidFill>
        </p:spPr>
        <p:txBody>
          <a:bodyPr rtlCol="0"/>
          <a:lstStyle>
            <a:lvl1pPr>
              <a:defRPr b="0">
                <a:solidFill>
                  <a:schemeClr val="accent5"/>
                </a:solidFill>
                <a:latin typeface="+mn-lt"/>
              </a:defRPr>
            </a:lvl1pPr>
          </a:lstStyle>
          <a:p>
            <a:pPr rtl="0"/>
            <a:r>
              <a:rPr lang="en-US"/>
              <a:t>11/8/2025</a:t>
            </a:r>
          </a:p>
        </p:txBody>
      </p:sp>
      <p:sp>
        <p:nvSpPr>
          <p:cNvPr id="11" name="Espace réservé du numéro de diapositive 10">
            <a:extLst>
              <a:ext uri="{FF2B5EF4-FFF2-40B4-BE49-F238E27FC236}">
                <a16:creationId xmlns:a16="http://schemas.microsoft.com/office/drawing/2014/main" id="{D1DF2706-0EDF-0D3B-C01B-613E7D1BB6CC}"/>
              </a:ext>
            </a:extLst>
          </p:cNvPr>
          <p:cNvSpPr>
            <a:spLocks noGrp="1"/>
          </p:cNvSpPr>
          <p:nvPr>
            <p:ph type="sldNum" sz="quarter" idx="12"/>
          </p:nvPr>
        </p:nvSpPr>
        <p:spPr>
          <a:solidFill>
            <a:schemeClr val="accent3">
              <a:lumMod val="60000"/>
              <a:lumOff val="40000"/>
            </a:schemeClr>
          </a:solidFill>
        </p:spPr>
        <p:txBody>
          <a:bodyPr rtlCol="0"/>
          <a:lstStyle>
            <a:lvl1pPr>
              <a:defRPr b="0">
                <a:solidFill>
                  <a:schemeClr val="accent5"/>
                </a:solidFill>
                <a:latin typeface="+mn-lt"/>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3205996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itation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cxnSp>
        <p:nvCxnSpPr>
          <p:cNvPr id="13" name="Connecteur droit 12">
            <a:extLst>
              <a:ext uri="{FF2B5EF4-FFF2-40B4-BE49-F238E27FC236}">
                <a16:creationId xmlns:a16="http://schemas.microsoft.com/office/drawing/2014/main" id="{B4DD8063-0B64-5552-D964-11CA84F7ABD9}"/>
              </a:ext>
              <a:ext uri="{C183D7F6-B498-43B3-948B-1728B52AA6E4}">
                <adec:decorative xmlns:adec="http://schemas.microsoft.com/office/drawing/2017/decorative" val="1"/>
              </a:ext>
            </a:extLst>
          </p:cNvPr>
          <p:cNvCxnSpPr>
            <a:cxnSpLocks/>
          </p:cNvCxnSpPr>
          <p:nvPr/>
        </p:nvCxnSpPr>
        <p:spPr>
          <a:xfrm>
            <a:off x="11082528" y="725556"/>
            <a:ext cx="0" cy="4135136"/>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4443564" y="5167222"/>
            <a:ext cx="6789870" cy="679510"/>
          </a:xfrm>
          <a:solidFill>
            <a:schemeClr val="bg2"/>
          </a:solidFill>
        </p:spPr>
        <p:txBody>
          <a:bodyPr tIns="91440" bIns="91440" rtlCol="0" anchor="ctr">
            <a:normAutofit/>
          </a:bodyPr>
          <a:lstStyle>
            <a:lvl1pPr algn="r">
              <a:defRPr sz="2000" b="1" cap="none" baseline="0">
                <a:solidFill>
                  <a:schemeClr val="accent5"/>
                </a:solidFill>
                <a:latin typeface="+mn-lt"/>
              </a:defRPr>
            </a:lvl1pPr>
          </a:lstStyle>
          <a:p>
            <a:pPr rtl="0"/>
            <a:r>
              <a:rPr lang="fr"/>
              <a:t>Auteur de la citation</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653281" cy="4075044"/>
          </a:xfrm>
        </p:spPr>
        <p:txBody>
          <a:bodyPr rtlCol="0">
            <a:normAutofit/>
          </a:bodyPr>
          <a:lstStyle>
            <a:lvl1pPr marL="228600" indent="-228600">
              <a:lnSpc>
                <a:spcPct val="85000"/>
              </a:lnSpc>
              <a:spcBef>
                <a:spcPts val="0"/>
              </a:spcBef>
              <a:buNone/>
              <a:defRPr sz="5400" b="0" cap="all" spc="0" baseline="0">
                <a:solidFill>
                  <a:schemeClr val="accent2"/>
                </a:solidFill>
                <a:latin typeface="+mj-lt"/>
              </a:defRPr>
            </a:lvl1pPr>
          </a:lstStyle>
          <a:p>
            <a:pPr lvl="0" rtl="0"/>
            <a:r>
              <a:rPr lang="fr"/>
              <a:t>Cliquez pour modifier la citation</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3503" y="6029868"/>
            <a:ext cx="1911096" cy="367060"/>
          </a:xfrm>
          <a:noFill/>
        </p:spPr>
        <p:txBody>
          <a:bodyPr rtlCol="0" anchor="ctr"/>
          <a:lstStyle>
            <a:lvl1pPr algn="l">
              <a:defRPr b="0" spc="0">
                <a:solidFill>
                  <a:schemeClr val="accent5"/>
                </a:solidFill>
                <a:latin typeface="+mn-lt"/>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9801193" y="6029868"/>
            <a:ext cx="1439323" cy="365125"/>
          </a:xfrm>
          <a:noFill/>
        </p:spPr>
        <p:txBody>
          <a:bodyPr rtlCol="0"/>
          <a:lstStyle>
            <a:lvl1pPr algn="r">
              <a:defRPr b="0">
                <a:solidFill>
                  <a:schemeClr val="accent5"/>
                </a:solidFill>
                <a:latin typeface="+mn-lt"/>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3434" y="6029868"/>
            <a:ext cx="429372" cy="365125"/>
          </a:xfrm>
          <a:noFill/>
        </p:spPr>
        <p:txBody>
          <a:bodyPr rtlCol="0"/>
          <a:lstStyle>
            <a:lvl1pPr>
              <a:defRPr b="0">
                <a:solidFill>
                  <a:schemeClr val="accent5"/>
                </a:solidFill>
                <a:latin typeface="+mn-lt"/>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3447576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itation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8" name="Rectangle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3439120" y="1202645"/>
            <a:ext cx="5301113" cy="445270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9" name="Connecteur droit 8">
            <a:extLst>
              <a:ext uri="{FF2B5EF4-FFF2-40B4-BE49-F238E27FC236}">
                <a16:creationId xmlns:a16="http://schemas.microsoft.com/office/drawing/2014/main" id="{5EDCDC8B-43A9-5AA8-8ACB-3F984DC1BEBF}"/>
              </a:ext>
              <a:ext uri="{C183D7F6-B498-43B3-948B-1728B52AA6E4}">
                <adec:decorative xmlns:adec="http://schemas.microsoft.com/office/drawing/2017/decorative" val="1"/>
              </a:ext>
            </a:extLst>
          </p:cNvPr>
          <p:cNvCxnSpPr>
            <a:cxnSpLocks/>
          </p:cNvCxnSpPr>
          <p:nvPr/>
        </p:nvCxnSpPr>
        <p:spPr>
          <a:xfrm flipV="1">
            <a:off x="6096000" y="540251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6096000" y="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3963474" y="4659653"/>
            <a:ext cx="4252404" cy="520187"/>
          </a:xfrm>
          <a:noFill/>
        </p:spPr>
        <p:txBody>
          <a:bodyPr rtlCol="0" anchor="ctr">
            <a:normAutofit/>
          </a:bodyPr>
          <a:lstStyle>
            <a:lvl1pPr algn="ctr">
              <a:defRPr sz="1600">
                <a:solidFill>
                  <a:schemeClr val="accent2"/>
                </a:solidFill>
              </a:defRPr>
            </a:lvl1pPr>
          </a:lstStyle>
          <a:p>
            <a:pPr rtl="0"/>
            <a:r>
              <a:rPr lang="fr"/>
              <a:t>Auteur de la citation</a:t>
            </a:r>
          </a:p>
        </p:txBody>
      </p:sp>
      <p:sp>
        <p:nvSpPr>
          <p:cNvPr id="14" name="Espace réservé du pied de page 13">
            <a:extLst>
              <a:ext uri="{FF2B5EF4-FFF2-40B4-BE49-F238E27FC236}">
                <a16:creationId xmlns:a16="http://schemas.microsoft.com/office/drawing/2014/main" id="{B22420FA-FDBE-1BD5-73B2-9577BE200CF2}"/>
              </a:ext>
            </a:extLst>
          </p:cNvPr>
          <p:cNvSpPr>
            <a:spLocks noGrp="1"/>
          </p:cNvSpPr>
          <p:nvPr>
            <p:ph type="ftr" sz="quarter" idx="11"/>
          </p:nvPr>
        </p:nvSpPr>
        <p:spPr>
          <a:noFill/>
        </p:spPr>
        <p:txBody>
          <a:bodyPr rtlCol="0"/>
          <a:lstStyle>
            <a:lvl1pPr>
              <a:defRPr b="0">
                <a:solidFill>
                  <a:schemeClr val="accent5"/>
                </a:solidFill>
              </a:defRPr>
            </a:lvl1pPr>
          </a:lstStyle>
          <a:p>
            <a:pPr rtl="0"/>
            <a:r>
              <a:rPr lang="fr"/>
              <a:t>Exemple de Texte de Pied de page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2312230" y="1793287"/>
            <a:ext cx="7554892" cy="2494627"/>
          </a:xfrm>
        </p:spPr>
        <p:txBody>
          <a:bodyPr rtlCol="0" anchor="ctr">
            <a:normAutofit/>
          </a:bodyPr>
          <a:lstStyle>
            <a:lvl1pPr marL="0" indent="0" algn="ctr">
              <a:lnSpc>
                <a:spcPct val="85000"/>
              </a:lnSpc>
              <a:buNone/>
              <a:defRPr sz="4800" b="0" cap="none" spc="0" baseline="0">
                <a:solidFill>
                  <a:schemeClr val="accent5"/>
                </a:solidFill>
                <a:latin typeface="+mn-lt"/>
              </a:defRPr>
            </a:lvl1pPr>
          </a:lstStyle>
          <a:p>
            <a:pPr lvl="0" rtl="0"/>
            <a:r>
              <a:rPr lang="fr"/>
              <a:t>Cliquez pour modifier la citation</a:t>
            </a:r>
          </a:p>
        </p:txBody>
      </p:sp>
      <p:sp>
        <p:nvSpPr>
          <p:cNvPr id="13" name="Espace réservé de la date 12">
            <a:extLst>
              <a:ext uri="{FF2B5EF4-FFF2-40B4-BE49-F238E27FC236}">
                <a16:creationId xmlns:a16="http://schemas.microsoft.com/office/drawing/2014/main" id="{44359CE5-9894-7A66-486B-F830CCE17772}"/>
              </a:ext>
            </a:extLst>
          </p:cNvPr>
          <p:cNvSpPr>
            <a:spLocks noGrp="1"/>
          </p:cNvSpPr>
          <p:nvPr>
            <p:ph type="dt" sz="half" idx="10"/>
          </p:nvPr>
        </p:nvSpPr>
        <p:spPr>
          <a:noFill/>
        </p:spPr>
        <p:txBody>
          <a:bodyPr rtlCol="0"/>
          <a:lstStyle>
            <a:lvl1pPr>
              <a:defRPr>
                <a:solidFill>
                  <a:schemeClr val="accent5"/>
                </a:solidFill>
              </a:defRPr>
            </a:lvl1pPr>
          </a:lstStyle>
          <a:p>
            <a:pPr rtl="0"/>
            <a:r>
              <a:rPr lang="en-US"/>
              <a:t>11/8/2025</a:t>
            </a:r>
          </a:p>
        </p:txBody>
      </p:sp>
      <p:sp>
        <p:nvSpPr>
          <p:cNvPr id="15" name="Espace réservé du numéro de diapositive 14">
            <a:extLst>
              <a:ext uri="{FF2B5EF4-FFF2-40B4-BE49-F238E27FC236}">
                <a16:creationId xmlns:a16="http://schemas.microsoft.com/office/drawing/2014/main" id="{4A2B012E-FACE-13C2-4909-F2AE04FD18CB}"/>
              </a:ext>
            </a:extLst>
          </p:cNvPr>
          <p:cNvSpPr>
            <a:spLocks noGrp="1"/>
          </p:cNvSpPr>
          <p:nvPr>
            <p:ph type="sldNum" sz="quarter" idx="12"/>
          </p:nvPr>
        </p:nvSpPr>
        <p:spPr>
          <a:noFill/>
        </p:spPr>
        <p:txBody>
          <a:bodyPr rtlCol="0"/>
          <a:lstStyle>
            <a:lvl1pPr>
              <a:defRPr>
                <a:solidFill>
                  <a:schemeClr val="accent5"/>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4144558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itation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pic>
        <p:nvPicPr>
          <p:cNvPr id="8" name="Image 7">
            <a:extLst>
              <a:ext uri="{FF2B5EF4-FFF2-40B4-BE49-F238E27FC236}">
                <a16:creationId xmlns:a16="http://schemas.microsoft.com/office/drawing/2014/main" id="{E2FBFD51-0E30-9113-3F4A-D0B88575143F}"/>
              </a:ext>
              <a:ext uri="{C183D7F6-B498-43B3-948B-1728B52AA6E4}">
                <adec:decorative xmlns:adec="http://schemas.microsoft.com/office/drawing/2017/decorative" val="1"/>
              </a:ext>
            </a:extLst>
          </p:cNvPr>
          <p:cNvPicPr>
            <a:picLocks noChangeAspect="1"/>
          </p:cNvPicPr>
          <p:nvPr/>
        </p:nvPicPr>
        <p:blipFill>
          <a:blip r:embed="rId2" cstate="email">
            <a:alphaModFix amt="28000"/>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p:spPr>
      </p:pic>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6447" y="5204117"/>
            <a:ext cx="11019882" cy="715858"/>
          </a:xfrm>
          <a:noFill/>
        </p:spPr>
        <p:txBody>
          <a:bodyPr tIns="91440" bIns="91440" rtlCol="0" anchor="ctr">
            <a:normAutofit/>
          </a:bodyPr>
          <a:lstStyle>
            <a:lvl1pPr algn="r">
              <a:defRPr sz="1800">
                <a:solidFill>
                  <a:schemeClr val="accent2"/>
                </a:solidFill>
              </a:defRPr>
            </a:lvl1pPr>
          </a:lstStyle>
          <a:p>
            <a:pPr rtl="0"/>
            <a:r>
              <a:rPr lang="fr"/>
              <a:t>Auteur de la citation</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539646"/>
            <a:ext cx="8406832" cy="3709557"/>
          </a:xfrm>
        </p:spPr>
        <p:txBody>
          <a:bodyPr rtlCol="0">
            <a:normAutofit/>
          </a:bodyPr>
          <a:lstStyle>
            <a:lvl1pPr marL="228600" indent="-228600">
              <a:lnSpc>
                <a:spcPct val="100000"/>
              </a:lnSpc>
              <a:spcBef>
                <a:spcPts val="0"/>
              </a:spcBef>
              <a:buNone/>
              <a:defRPr sz="5400" b="0" cap="none" spc="0" baseline="0">
                <a:solidFill>
                  <a:schemeClr val="bg2"/>
                </a:solidFill>
              </a:defRPr>
            </a:lvl1pPr>
          </a:lstStyle>
          <a:p>
            <a:pPr lvl="0" rtl="0"/>
            <a:r>
              <a:rPr lang="fr"/>
              <a:t>Cliquez pour modifier la citation</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3" y="6028848"/>
            <a:ext cx="1828970" cy="366144"/>
          </a:xfrm>
          <a:noFill/>
        </p:spPr>
        <p:txBody>
          <a:bodyPr rtlCol="0"/>
          <a:lstStyle>
            <a:lvl1pPr algn="l">
              <a:defRPr b="0" spc="0">
                <a:solidFill>
                  <a:schemeClr val="bg2"/>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bg2"/>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bg2"/>
                </a:solidFill>
              </a:defRPr>
            </a:lvl1pPr>
          </a:lstStyle>
          <a:p>
            <a:pPr rtl="0"/>
            <a:fld id="{27F8DDA4-3B80-4E8A-A8F5-521F73BF9127}" type="slidenum">
              <a:rPr lang="en-US" smtClean="0"/>
              <a:t>‹#›</a:t>
            </a:fld>
            <a:endParaRPr lang="en-US"/>
          </a:p>
        </p:txBody>
      </p:sp>
      <p:cxnSp>
        <p:nvCxnSpPr>
          <p:cNvPr id="7" name="Connecteur droit 6">
            <a:extLst>
              <a:ext uri="{FF2B5EF4-FFF2-40B4-BE49-F238E27FC236}">
                <a16:creationId xmlns:a16="http://schemas.microsoft.com/office/drawing/2014/main" id="{390E99C4-92E7-3B92-2013-C034357E2D72}"/>
              </a:ext>
              <a:ext uri="{C183D7F6-B498-43B3-948B-1728B52AA6E4}">
                <adec:decorative xmlns:adec="http://schemas.microsoft.com/office/drawing/2017/decorative" val="1"/>
              </a:ext>
            </a:extLst>
          </p:cNvPr>
          <p:cNvCxnSpPr>
            <a:cxnSpLocks/>
          </p:cNvCxnSpPr>
          <p:nvPr/>
        </p:nvCxnSpPr>
        <p:spPr>
          <a:xfrm>
            <a:off x="685800" y="4804478"/>
            <a:ext cx="10820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20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itation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1"/>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11" name="Rectangle 10">
            <a:extLst>
              <a:ext uri="{FF2B5EF4-FFF2-40B4-BE49-F238E27FC236}">
                <a16:creationId xmlns:a16="http://schemas.microsoft.com/office/drawing/2014/main" id="{C278D15F-775B-01A1-AD5A-860DC9A2EA8C}"/>
              </a:ext>
              <a:ext uri="{C183D7F6-B498-43B3-948B-1728B52AA6E4}">
                <adec:decorative xmlns:adec="http://schemas.microsoft.com/office/drawing/2017/decorative" val="1"/>
              </a:ext>
            </a:extLst>
          </p:cNvPr>
          <p:cNvSpPr/>
          <p:nvPr/>
        </p:nvSpPr>
        <p:spPr>
          <a:xfrm>
            <a:off x="0" y="1"/>
            <a:ext cx="9448801" cy="480059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0" name="Connecteur droit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11081989" y="698720"/>
            <a:ext cx="0" cy="4101880"/>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421917DD-3691-27F7-68C8-EACE32AEAF6A}"/>
              </a:ext>
            </a:extLst>
          </p:cNvPr>
          <p:cNvSpPr>
            <a:spLocks noGrp="1"/>
          </p:cNvSpPr>
          <p:nvPr>
            <p:ph type="title" hasCustomPrompt="1"/>
          </p:nvPr>
        </p:nvSpPr>
        <p:spPr>
          <a:xfrm>
            <a:off x="984864" y="5257800"/>
            <a:ext cx="10255196" cy="748275"/>
          </a:xfrm>
          <a:noFill/>
        </p:spPr>
        <p:txBody>
          <a:bodyPr rtlCol="0" anchor="ctr">
            <a:normAutofit/>
          </a:bodyPr>
          <a:lstStyle>
            <a:lvl1pPr algn="r">
              <a:defRPr sz="1800">
                <a:solidFill>
                  <a:schemeClr val="accent2"/>
                </a:solidFill>
              </a:defRPr>
            </a:lvl1pPr>
          </a:lstStyle>
          <a:p>
            <a:pPr rtl="0"/>
            <a:r>
              <a:rPr lang="fr"/>
              <a:t>Auteur de la citation</a:t>
            </a:r>
          </a:p>
        </p:txBody>
      </p:sp>
      <p:sp>
        <p:nvSpPr>
          <p:cNvPr id="8" name="Espace réservé du contenu 7">
            <a:extLst>
              <a:ext uri="{FF2B5EF4-FFF2-40B4-BE49-F238E27FC236}">
                <a16:creationId xmlns:a16="http://schemas.microsoft.com/office/drawing/2014/main" id="{64AEC05F-4937-10A8-1A19-6FA315BE7ADF}"/>
              </a:ext>
            </a:extLst>
          </p:cNvPr>
          <p:cNvSpPr>
            <a:spLocks noGrp="1"/>
          </p:cNvSpPr>
          <p:nvPr>
            <p:ph sz="quarter" idx="13" hasCustomPrompt="1"/>
          </p:nvPr>
        </p:nvSpPr>
        <p:spPr>
          <a:xfrm>
            <a:off x="887413" y="1033272"/>
            <a:ext cx="9247187" cy="3257550"/>
          </a:xfrm>
        </p:spPr>
        <p:txBody>
          <a:bodyPr rtlCol="0">
            <a:normAutofit/>
          </a:bodyPr>
          <a:lstStyle>
            <a:lvl1pPr marL="228600" indent="-228600">
              <a:lnSpc>
                <a:spcPct val="85000"/>
              </a:lnSpc>
              <a:buNone/>
              <a:defRPr sz="5400">
                <a:solidFill>
                  <a:schemeClr val="accent5"/>
                </a:solidFill>
              </a:defRPr>
            </a:lvl1pPr>
          </a:lstStyle>
          <a:p>
            <a:pPr lvl="0" rtl="0"/>
            <a:r>
              <a:rPr lang="fr"/>
              <a:t>Cliquez pour modifier la citation</a:t>
            </a:r>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rtlCol="0"/>
          <a:lstStyle>
            <a:lvl1pPr algn="l">
              <a:defRPr b="0" spc="0">
                <a:solidFill>
                  <a:schemeClr val="accent5"/>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82686" cy="365125"/>
          </a:xfrm>
          <a:noFill/>
        </p:spPr>
        <p:txBody>
          <a:bodyPr rtlCol="0"/>
          <a:lstStyle>
            <a:lvl1pPr algn="r">
              <a:defRPr>
                <a:solidFill>
                  <a:schemeClr val="accent5"/>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accent5"/>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3927173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50773-1259-8F51-3561-DF3A80B264DE}"/>
              </a:ext>
            </a:extLst>
          </p:cNvPr>
          <p:cNvSpPr>
            <a:spLocks noGrp="1"/>
          </p:cNvSpPr>
          <p:nvPr>
            <p:ph type="title"/>
          </p:nvPr>
        </p:nvSpPr>
        <p:spPr>
          <a:xfrm>
            <a:off x="603504" y="521185"/>
            <a:ext cx="10902696" cy="1070849"/>
          </a:xfrm>
          <a:noFill/>
        </p:spPr>
        <p:txBody>
          <a:bodyPr rtlCol="0"/>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F9C966CF-BE4B-28C8-6D17-E087E97C0E98}"/>
              </a:ext>
            </a:extLst>
          </p:cNvPr>
          <p:cNvSpPr>
            <a:spLocks noGrp="1"/>
          </p:cNvSpPr>
          <p:nvPr>
            <p:ph sz="half" idx="1"/>
          </p:nvPr>
        </p:nvSpPr>
        <p:spPr>
          <a:xfrm>
            <a:off x="605431" y="1756230"/>
            <a:ext cx="5181600" cy="4034969"/>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u contenu 3">
            <a:extLst>
              <a:ext uri="{FF2B5EF4-FFF2-40B4-BE49-F238E27FC236}">
                <a16:creationId xmlns:a16="http://schemas.microsoft.com/office/drawing/2014/main" id="{41559437-5037-4EE7-88FA-80C5AA0870F2}"/>
              </a:ext>
            </a:extLst>
          </p:cNvPr>
          <p:cNvSpPr>
            <a:spLocks noGrp="1"/>
          </p:cNvSpPr>
          <p:nvPr>
            <p:ph sz="half" idx="2"/>
          </p:nvPr>
        </p:nvSpPr>
        <p:spPr>
          <a:xfrm>
            <a:off x="6324600" y="1756230"/>
            <a:ext cx="5181600" cy="4034969"/>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6" name="Espace réservé du pied de page 5">
            <a:extLst>
              <a:ext uri="{FF2B5EF4-FFF2-40B4-BE49-F238E27FC236}">
                <a16:creationId xmlns:a16="http://schemas.microsoft.com/office/drawing/2014/main" id="{68326746-DF44-9DEF-8471-A5E1F6CCC502}"/>
              </a:ext>
            </a:extLst>
          </p:cNvPr>
          <p:cNvSpPr>
            <a:spLocks noGrp="1"/>
          </p:cNvSpPr>
          <p:nvPr>
            <p:ph type="ftr" sz="quarter" idx="11"/>
          </p:nvPr>
        </p:nvSpPr>
        <p:spPr/>
        <p:txBody>
          <a:bodyPr rtlCol="0"/>
          <a:lstStyle/>
          <a:p>
            <a:pPr rtl="0"/>
            <a:r>
              <a:rPr lang="fr"/>
              <a:t>Exemple de Texte de Pied de page</a:t>
            </a:r>
          </a:p>
        </p:txBody>
      </p:sp>
      <p:sp>
        <p:nvSpPr>
          <p:cNvPr id="5" name="Espace réservé de la date 4">
            <a:extLst>
              <a:ext uri="{FF2B5EF4-FFF2-40B4-BE49-F238E27FC236}">
                <a16:creationId xmlns:a16="http://schemas.microsoft.com/office/drawing/2014/main" id="{15850B58-64D5-F359-1AC8-3D57AA87BFBD}"/>
              </a:ext>
            </a:extLst>
          </p:cNvPr>
          <p:cNvSpPr>
            <a:spLocks noGrp="1"/>
          </p:cNvSpPr>
          <p:nvPr>
            <p:ph type="dt" sz="half" idx="10"/>
          </p:nvPr>
        </p:nvSpPr>
        <p:spPr/>
        <p:txBody>
          <a:bodyPr rtlCol="0"/>
          <a:lstStyle/>
          <a:p>
            <a:pPr rtl="0"/>
            <a:r>
              <a:rPr lang="en-US"/>
              <a:t>11/8/2025</a:t>
            </a:r>
          </a:p>
        </p:txBody>
      </p:sp>
      <p:sp>
        <p:nvSpPr>
          <p:cNvPr id="7" name="Espace réservé du numéro de diapositive 6">
            <a:extLst>
              <a:ext uri="{FF2B5EF4-FFF2-40B4-BE49-F238E27FC236}">
                <a16:creationId xmlns:a16="http://schemas.microsoft.com/office/drawing/2014/main" id="{9F6A22FA-48E7-5BF5-6432-6C7A54D7E031}"/>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4071703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DD8D87-72DE-A210-5C2D-570A1B01D41E}"/>
              </a:ext>
            </a:extLst>
          </p:cNvPr>
          <p:cNvSpPr>
            <a:spLocks noGrp="1"/>
          </p:cNvSpPr>
          <p:nvPr>
            <p:ph type="title"/>
          </p:nvPr>
        </p:nvSpPr>
        <p:spPr>
          <a:xfrm>
            <a:off x="603504" y="521206"/>
            <a:ext cx="10899648" cy="1069848"/>
          </a:xfrm>
          <a:noFill/>
        </p:spPr>
        <p:txBody>
          <a:bodyPr rtlCol="0"/>
          <a:lstStyle/>
          <a:p>
            <a:pPr rtl="0"/>
            <a:r>
              <a:rPr lang="fr"/>
              <a:t>Modifiez le style du titre</a:t>
            </a:r>
            <a:endParaRPr lang="en-US" dirty="0"/>
          </a:p>
        </p:txBody>
      </p:sp>
      <p:sp>
        <p:nvSpPr>
          <p:cNvPr id="3" name="Espace réservé du texte 2">
            <a:extLst>
              <a:ext uri="{FF2B5EF4-FFF2-40B4-BE49-F238E27FC236}">
                <a16:creationId xmlns:a16="http://schemas.microsoft.com/office/drawing/2014/main" id="{F73932A9-21A4-5A57-9D72-8C46993E6B11}"/>
              </a:ext>
            </a:extLst>
          </p:cNvPr>
          <p:cNvSpPr>
            <a:spLocks noGrp="1"/>
          </p:cNvSpPr>
          <p:nvPr>
            <p:ph type="body" idx="1"/>
          </p:nvPr>
        </p:nvSpPr>
        <p:spPr>
          <a:xfrm>
            <a:off x="605431" y="1631076"/>
            <a:ext cx="5157787" cy="709394"/>
          </a:xfrm>
        </p:spPr>
        <p:txBody>
          <a:bodyPr rtlCol="0"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Modifiez les styles du texte</a:t>
            </a:r>
          </a:p>
        </p:txBody>
      </p:sp>
      <p:sp>
        <p:nvSpPr>
          <p:cNvPr id="4" name="Espace réservé du contenu 3">
            <a:extLst>
              <a:ext uri="{FF2B5EF4-FFF2-40B4-BE49-F238E27FC236}">
                <a16:creationId xmlns:a16="http://schemas.microsoft.com/office/drawing/2014/main" id="{B283D4B4-A366-E12D-19BB-C17B71466184}"/>
              </a:ext>
            </a:extLst>
          </p:cNvPr>
          <p:cNvSpPr>
            <a:spLocks noGrp="1"/>
          </p:cNvSpPr>
          <p:nvPr>
            <p:ph sz="half" idx="2"/>
          </p:nvPr>
        </p:nvSpPr>
        <p:spPr>
          <a:xfrm>
            <a:off x="605431" y="2372146"/>
            <a:ext cx="5157787" cy="3495253"/>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texte 4">
            <a:extLst>
              <a:ext uri="{FF2B5EF4-FFF2-40B4-BE49-F238E27FC236}">
                <a16:creationId xmlns:a16="http://schemas.microsoft.com/office/drawing/2014/main" id="{BC06DAAF-1A05-D83C-70C1-CEADA4EB7389}"/>
              </a:ext>
            </a:extLst>
          </p:cNvPr>
          <p:cNvSpPr>
            <a:spLocks noGrp="1"/>
          </p:cNvSpPr>
          <p:nvPr>
            <p:ph type="body" sz="quarter" idx="3"/>
          </p:nvPr>
        </p:nvSpPr>
        <p:spPr>
          <a:xfrm>
            <a:off x="6324600" y="1631076"/>
            <a:ext cx="5183188" cy="709393"/>
          </a:xfrm>
        </p:spPr>
        <p:txBody>
          <a:bodyPr rtlCol="0"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Modifiez les styles du texte</a:t>
            </a:r>
          </a:p>
        </p:txBody>
      </p:sp>
      <p:sp>
        <p:nvSpPr>
          <p:cNvPr id="6" name="Espace réservé du contenu 5">
            <a:extLst>
              <a:ext uri="{FF2B5EF4-FFF2-40B4-BE49-F238E27FC236}">
                <a16:creationId xmlns:a16="http://schemas.microsoft.com/office/drawing/2014/main" id="{ECFE7B13-3453-6313-B416-E9FF9DA2E010}"/>
              </a:ext>
            </a:extLst>
          </p:cNvPr>
          <p:cNvSpPr>
            <a:spLocks noGrp="1"/>
          </p:cNvSpPr>
          <p:nvPr>
            <p:ph sz="quarter" idx="4"/>
          </p:nvPr>
        </p:nvSpPr>
        <p:spPr>
          <a:xfrm>
            <a:off x="6324600" y="2372146"/>
            <a:ext cx="5183188" cy="3495254"/>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8" name="Espace réservé du pied de page 7">
            <a:extLst>
              <a:ext uri="{FF2B5EF4-FFF2-40B4-BE49-F238E27FC236}">
                <a16:creationId xmlns:a16="http://schemas.microsoft.com/office/drawing/2014/main" id="{3061BE2D-E1A3-1A5C-AE37-9DC52A9717B7}"/>
              </a:ext>
            </a:extLst>
          </p:cNvPr>
          <p:cNvSpPr>
            <a:spLocks noGrp="1"/>
          </p:cNvSpPr>
          <p:nvPr>
            <p:ph type="ftr" sz="quarter" idx="11"/>
          </p:nvPr>
        </p:nvSpPr>
        <p:spPr/>
        <p:txBody>
          <a:bodyPr rtlCol="0"/>
          <a:lstStyle/>
          <a:p>
            <a:pPr rtl="0"/>
            <a:r>
              <a:rPr lang="fr"/>
              <a:t>Exemple de Texte de Pied de page</a:t>
            </a:r>
          </a:p>
        </p:txBody>
      </p:sp>
      <p:sp>
        <p:nvSpPr>
          <p:cNvPr id="7" name="Espace réservé de la date 6">
            <a:extLst>
              <a:ext uri="{FF2B5EF4-FFF2-40B4-BE49-F238E27FC236}">
                <a16:creationId xmlns:a16="http://schemas.microsoft.com/office/drawing/2014/main" id="{71D5902D-DF04-F2A8-C2F8-EBDD2A897D21}"/>
              </a:ext>
            </a:extLst>
          </p:cNvPr>
          <p:cNvSpPr>
            <a:spLocks noGrp="1"/>
          </p:cNvSpPr>
          <p:nvPr>
            <p:ph type="dt" sz="half" idx="10"/>
          </p:nvPr>
        </p:nvSpPr>
        <p:spPr/>
        <p:txBody>
          <a:bodyPr rtlCol="0"/>
          <a:lstStyle/>
          <a:p>
            <a:pPr rtl="0"/>
            <a:r>
              <a:rPr lang="en-US"/>
              <a:t>11/8/2025</a:t>
            </a:r>
          </a:p>
        </p:txBody>
      </p:sp>
      <p:sp>
        <p:nvSpPr>
          <p:cNvPr id="9" name="Espace réservé du numéro de diapositive 8">
            <a:extLst>
              <a:ext uri="{FF2B5EF4-FFF2-40B4-BE49-F238E27FC236}">
                <a16:creationId xmlns:a16="http://schemas.microsoft.com/office/drawing/2014/main" id="{DA4FDDA8-940A-B407-4EB2-85DC9BEDB476}"/>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4095014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151FC-CD6F-656F-54A8-59B782BEFB30}"/>
              </a:ext>
            </a:extLst>
          </p:cNvPr>
          <p:cNvSpPr>
            <a:spLocks noGrp="1"/>
          </p:cNvSpPr>
          <p:nvPr>
            <p:ph type="title"/>
          </p:nvPr>
        </p:nvSpPr>
        <p:spPr>
          <a:xfrm>
            <a:off x="603504" y="265176"/>
            <a:ext cx="11028923" cy="1325880"/>
          </a:xfrm>
          <a:noFill/>
        </p:spPr>
        <p:txBody>
          <a:bodyPr rtlCol="0"/>
          <a:lstStyle/>
          <a:p>
            <a:pPr rtl="0"/>
            <a:r>
              <a:rPr lang="fr"/>
              <a:t>Modifiez le style du titre</a:t>
            </a:r>
            <a:endParaRPr lang="en-US" dirty="0"/>
          </a:p>
        </p:txBody>
      </p:sp>
      <p:sp>
        <p:nvSpPr>
          <p:cNvPr id="4" name="Espace réservé du pied de page 3">
            <a:extLst>
              <a:ext uri="{FF2B5EF4-FFF2-40B4-BE49-F238E27FC236}">
                <a16:creationId xmlns:a16="http://schemas.microsoft.com/office/drawing/2014/main" id="{D07D307A-FF1F-38A3-7DE5-F11DC31CA5B8}"/>
              </a:ext>
            </a:extLst>
          </p:cNvPr>
          <p:cNvSpPr>
            <a:spLocks noGrp="1"/>
          </p:cNvSpPr>
          <p:nvPr>
            <p:ph type="ftr" sz="quarter" idx="11"/>
          </p:nvPr>
        </p:nvSpPr>
        <p:spPr/>
        <p:txBody>
          <a:bodyPr rtlCol="0"/>
          <a:lstStyle/>
          <a:p>
            <a:pPr rtl="0"/>
            <a:r>
              <a:rPr lang="fr"/>
              <a:t>Exemple de Texte de Pied de page</a:t>
            </a:r>
          </a:p>
        </p:txBody>
      </p:sp>
      <p:sp>
        <p:nvSpPr>
          <p:cNvPr id="3" name="Espace réservé de la date 2">
            <a:extLst>
              <a:ext uri="{FF2B5EF4-FFF2-40B4-BE49-F238E27FC236}">
                <a16:creationId xmlns:a16="http://schemas.microsoft.com/office/drawing/2014/main" id="{1E4C539B-20CB-8D83-0ECC-5F682BD06D6F}"/>
              </a:ext>
            </a:extLst>
          </p:cNvPr>
          <p:cNvSpPr>
            <a:spLocks noGrp="1"/>
          </p:cNvSpPr>
          <p:nvPr>
            <p:ph type="dt" sz="half" idx="10"/>
          </p:nvPr>
        </p:nvSpPr>
        <p:spPr/>
        <p:txBody>
          <a:bodyPr rtlCol="0"/>
          <a:lstStyle/>
          <a:p>
            <a:pPr rtl="0"/>
            <a:r>
              <a:rPr lang="en-US"/>
              <a:t>11/8/2025</a:t>
            </a:r>
          </a:p>
        </p:txBody>
      </p:sp>
      <p:sp>
        <p:nvSpPr>
          <p:cNvPr id="5" name="Espace réservé du numéro de diapositive 4">
            <a:extLst>
              <a:ext uri="{FF2B5EF4-FFF2-40B4-BE49-F238E27FC236}">
                <a16:creationId xmlns:a16="http://schemas.microsoft.com/office/drawing/2014/main" id="{466EB674-912E-381A-49CE-08E49DFF46A7}"/>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3061580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2FA0B77-3CB1-4071-30F6-B0766D75C10A}"/>
              </a:ext>
            </a:extLst>
          </p:cNvPr>
          <p:cNvSpPr>
            <a:spLocks noGrp="1"/>
          </p:cNvSpPr>
          <p:nvPr>
            <p:ph type="ftr" sz="quarter" idx="11"/>
          </p:nvPr>
        </p:nvSpPr>
        <p:spPr/>
        <p:txBody>
          <a:bodyPr rtlCol="0"/>
          <a:lstStyle/>
          <a:p>
            <a:pPr rtl="0"/>
            <a:r>
              <a:rPr lang="fr"/>
              <a:t>Exemple de Texte de Pied de page</a:t>
            </a:r>
          </a:p>
        </p:txBody>
      </p:sp>
      <p:sp>
        <p:nvSpPr>
          <p:cNvPr id="2" name="Espace réservé de la date 1">
            <a:extLst>
              <a:ext uri="{FF2B5EF4-FFF2-40B4-BE49-F238E27FC236}">
                <a16:creationId xmlns:a16="http://schemas.microsoft.com/office/drawing/2014/main" id="{4B4A81A7-FC7B-1689-D59F-4173A1763CB9}"/>
              </a:ext>
            </a:extLst>
          </p:cNvPr>
          <p:cNvSpPr>
            <a:spLocks noGrp="1"/>
          </p:cNvSpPr>
          <p:nvPr>
            <p:ph type="dt" sz="half" idx="10"/>
          </p:nvPr>
        </p:nvSpPr>
        <p:spPr/>
        <p:txBody>
          <a:bodyPr rtlCol="0"/>
          <a:lstStyle/>
          <a:p>
            <a:pPr rtl="0"/>
            <a:r>
              <a:rPr lang="en-US"/>
              <a:t>11/8/2025</a:t>
            </a:r>
          </a:p>
        </p:txBody>
      </p:sp>
      <p:sp>
        <p:nvSpPr>
          <p:cNvPr id="4" name="Espace réservé du numéro de diapositive 3">
            <a:extLst>
              <a:ext uri="{FF2B5EF4-FFF2-40B4-BE49-F238E27FC236}">
                <a16:creationId xmlns:a16="http://schemas.microsoft.com/office/drawing/2014/main" id="{5D080D98-2C9A-3434-E8A3-DA6CCD2F5EFE}"/>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3570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avec imag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necteur droit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0489" y="1054208"/>
            <a:ext cx="0" cy="47819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E07B916-0B90-35E7-AFFD-50AAA1ED4584}"/>
              </a:ext>
            </a:extLst>
          </p:cNvPr>
          <p:cNvSpPr>
            <a:spLocks noGrp="1"/>
          </p:cNvSpPr>
          <p:nvPr>
            <p:ph type="ctrTitle"/>
          </p:nvPr>
        </p:nvSpPr>
        <p:spPr>
          <a:xfrm>
            <a:off x="673753" y="355601"/>
            <a:ext cx="8275505" cy="1693334"/>
          </a:xfrm>
          <a:noFill/>
        </p:spPr>
        <p:txBody>
          <a:bodyPr vert="horz" lIns="91440" tIns="45720" rIns="91440" bIns="137160" rtlCol="0" anchor="b">
            <a:normAutofit/>
          </a:bodyPr>
          <a:lstStyle>
            <a:lvl1pPr>
              <a:lnSpc>
                <a:spcPct val="80000"/>
              </a:lnSpc>
              <a:defRPr lang="en-US" sz="5800" dirty="0">
                <a:solidFill>
                  <a:schemeClr val="accent1"/>
                </a:solidFill>
              </a:defRPr>
            </a:lvl1pPr>
          </a:lstStyle>
          <a:p>
            <a:pPr lvl="0" rtl="0"/>
            <a:r>
              <a:rPr lang="fr"/>
              <a:t>Modifiez le style du titre</a:t>
            </a:r>
            <a:endParaRPr lang="en-US" dirty="0"/>
          </a:p>
        </p:txBody>
      </p:sp>
      <p:sp>
        <p:nvSpPr>
          <p:cNvPr id="3" name="Sous-titre 2">
            <a:extLst>
              <a:ext uri="{FF2B5EF4-FFF2-40B4-BE49-F238E27FC236}">
                <a16:creationId xmlns:a16="http://schemas.microsoft.com/office/drawing/2014/main" id="{926AEA00-2D64-E177-C13E-F879B49AC353}"/>
              </a:ext>
            </a:extLst>
          </p:cNvPr>
          <p:cNvSpPr>
            <a:spLocks noGrp="1"/>
          </p:cNvSpPr>
          <p:nvPr>
            <p:ph type="subTitle" idx="1"/>
          </p:nvPr>
        </p:nvSpPr>
        <p:spPr>
          <a:xfrm>
            <a:off x="673752" y="1902527"/>
            <a:ext cx="8275504" cy="49802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rtl="0"/>
            <a:r>
              <a:rPr lang="fr"/>
              <a:t>Modifiez le style des sous-titres du masque</a:t>
            </a:r>
            <a:endParaRPr lang="en-US" dirty="0"/>
          </a:p>
        </p:txBody>
      </p:sp>
      <p:sp>
        <p:nvSpPr>
          <p:cNvPr id="10" name="Espace réservé d’image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1" y="2441123"/>
            <a:ext cx="10495289" cy="4416877"/>
          </a:xfrm>
          <a:blipFill>
            <a:blip r:embed="rId2">
              <a:alphaModFix amt="70000"/>
            </a:blip>
            <a:stretch>
              <a:fillRect/>
            </a:stretch>
          </a:blipFill>
        </p:spPr>
        <p:txBody>
          <a:bodyPr rtlCol="0"/>
          <a:lstStyle>
            <a:lvl1pPr marL="0" indent="0">
              <a:buNone/>
              <a:defRPr/>
            </a:lvl1pPr>
          </a:lstStyle>
          <a:p>
            <a:pPr rtl="0"/>
            <a:r>
              <a:rPr lang="fr"/>
              <a:t> </a:t>
            </a:r>
          </a:p>
        </p:txBody>
      </p:sp>
      <p:sp>
        <p:nvSpPr>
          <p:cNvPr id="5" name="Espace réservé du pied de page 4">
            <a:extLst>
              <a:ext uri="{FF2B5EF4-FFF2-40B4-BE49-F238E27FC236}">
                <a16:creationId xmlns:a16="http://schemas.microsoft.com/office/drawing/2014/main" id="{4098519F-6576-5C5F-82CA-E9D93EB8AD91}"/>
              </a:ext>
            </a:extLst>
          </p:cNvPr>
          <p:cNvSpPr>
            <a:spLocks noGrp="1"/>
          </p:cNvSpPr>
          <p:nvPr>
            <p:ph type="ftr" sz="quarter" idx="11"/>
          </p:nvPr>
        </p:nvSpPr>
        <p:spPr>
          <a:xfrm>
            <a:off x="9753600" y="613218"/>
            <a:ext cx="1865242" cy="535746"/>
          </a:xfrm>
          <a:solidFill>
            <a:schemeClr val="bg2"/>
          </a:solidFill>
        </p:spPr>
        <p:txBody>
          <a:bodyPr rtlCol="0" anchor="t"/>
          <a:lstStyle>
            <a:lvl1pPr algn="r">
              <a:defRPr sz="1050"/>
            </a:lvl1pPr>
          </a:lstStyle>
          <a:p>
            <a:pPr rtl="0"/>
            <a:r>
              <a:rPr lang="fr"/>
              <a:t>Exemple de texte de pied de page</a:t>
            </a:r>
          </a:p>
        </p:txBody>
      </p:sp>
      <p:sp>
        <p:nvSpPr>
          <p:cNvPr id="4" name="Espace réservé de la date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80856" y="5137717"/>
            <a:ext cx="1256738" cy="365125"/>
          </a:xfrm>
          <a:solidFill>
            <a:schemeClr val="bg2"/>
          </a:solid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758D55B4-EFB5-E5DE-2242-A16C643CABC8}"/>
              </a:ext>
            </a:extLst>
          </p:cNvPr>
          <p:cNvSpPr>
            <a:spLocks noGrp="1"/>
          </p:cNvSpPr>
          <p:nvPr>
            <p:ph type="sldNum" sz="quarter" idx="12"/>
          </p:nvPr>
        </p:nvSpPr>
        <p:spPr>
          <a:xfrm>
            <a:off x="11186803" y="6029867"/>
            <a:ext cx="461440" cy="365125"/>
          </a:xfrm>
          <a:solidFill>
            <a:schemeClr val="bg2"/>
          </a:solid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39269168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C3A53-0764-6B81-0CF9-98A31577BE9D}"/>
              </a:ext>
            </a:extLst>
          </p:cNvPr>
          <p:cNvSpPr>
            <a:spLocks noGrp="1"/>
          </p:cNvSpPr>
          <p:nvPr>
            <p:ph type="title"/>
          </p:nvPr>
        </p:nvSpPr>
        <p:spPr>
          <a:xfrm>
            <a:off x="605431" y="932688"/>
            <a:ext cx="4195169" cy="1124712"/>
          </a:xfrm>
          <a:noFill/>
        </p:spPr>
        <p:txBody>
          <a:bodyPr rtlCol="0" anchor="t">
            <a:normAutofit/>
          </a:bodyPr>
          <a:lstStyle>
            <a:lvl1pPr>
              <a:defRPr sz="2800"/>
            </a:lvl1pPr>
          </a:lstStyle>
          <a:p>
            <a:pPr rtl="0"/>
            <a:r>
              <a:rPr lang="fr"/>
              <a:t>Modifiez le style du titre</a:t>
            </a:r>
            <a:endParaRPr lang="en-US" dirty="0"/>
          </a:p>
        </p:txBody>
      </p:sp>
      <p:sp>
        <p:nvSpPr>
          <p:cNvPr id="4" name="Espace réservé du texte 3">
            <a:extLst>
              <a:ext uri="{FF2B5EF4-FFF2-40B4-BE49-F238E27FC236}">
                <a16:creationId xmlns:a16="http://schemas.microsoft.com/office/drawing/2014/main" id="{11FE505A-8E22-72EF-7229-3828AF9454D5}"/>
              </a:ext>
            </a:extLst>
          </p:cNvPr>
          <p:cNvSpPr>
            <a:spLocks noGrp="1"/>
          </p:cNvSpPr>
          <p:nvPr>
            <p:ph type="body" sz="half" idx="2"/>
          </p:nvPr>
        </p:nvSpPr>
        <p:spPr>
          <a:xfrm>
            <a:off x="605431" y="2057400"/>
            <a:ext cx="4195169"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Modifiez les styles du texte</a:t>
            </a:r>
          </a:p>
        </p:txBody>
      </p:sp>
      <p:sp>
        <p:nvSpPr>
          <p:cNvPr id="3" name="Espace réservé du contenu 2">
            <a:extLst>
              <a:ext uri="{FF2B5EF4-FFF2-40B4-BE49-F238E27FC236}">
                <a16:creationId xmlns:a16="http://schemas.microsoft.com/office/drawing/2014/main" id="{70A4E78B-DAF0-5E30-C9F0-EA1D81066DBC}"/>
              </a:ext>
            </a:extLst>
          </p:cNvPr>
          <p:cNvSpPr>
            <a:spLocks noGrp="1"/>
          </p:cNvSpPr>
          <p:nvPr>
            <p:ph idx="1"/>
          </p:nvPr>
        </p:nvSpPr>
        <p:spPr>
          <a:xfrm>
            <a:off x="5486400" y="903515"/>
            <a:ext cx="6019800" cy="49575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6" name="Espace réservé du pied de page 5">
            <a:extLst>
              <a:ext uri="{FF2B5EF4-FFF2-40B4-BE49-F238E27FC236}">
                <a16:creationId xmlns:a16="http://schemas.microsoft.com/office/drawing/2014/main" id="{85FB557B-A6AB-0141-61F5-2C6D1D26D589}"/>
              </a:ext>
            </a:extLst>
          </p:cNvPr>
          <p:cNvSpPr>
            <a:spLocks noGrp="1"/>
          </p:cNvSpPr>
          <p:nvPr>
            <p:ph type="ftr" sz="quarter" idx="11"/>
          </p:nvPr>
        </p:nvSpPr>
        <p:spPr/>
        <p:txBody>
          <a:bodyPr rtlCol="0"/>
          <a:lstStyle/>
          <a:p>
            <a:pPr rtl="0"/>
            <a:r>
              <a:rPr lang="fr"/>
              <a:t>Exemple de Texte de Pied de page</a:t>
            </a:r>
          </a:p>
        </p:txBody>
      </p:sp>
      <p:sp>
        <p:nvSpPr>
          <p:cNvPr id="5" name="Espace réservé de la date 4">
            <a:extLst>
              <a:ext uri="{FF2B5EF4-FFF2-40B4-BE49-F238E27FC236}">
                <a16:creationId xmlns:a16="http://schemas.microsoft.com/office/drawing/2014/main" id="{A4346670-62CE-41B6-24CD-DB7BF2AECDF4}"/>
              </a:ext>
            </a:extLst>
          </p:cNvPr>
          <p:cNvSpPr>
            <a:spLocks noGrp="1"/>
          </p:cNvSpPr>
          <p:nvPr>
            <p:ph type="dt" sz="half" idx="10"/>
          </p:nvPr>
        </p:nvSpPr>
        <p:spPr/>
        <p:txBody>
          <a:bodyPr rtlCol="0"/>
          <a:lstStyle/>
          <a:p>
            <a:pPr rtl="0"/>
            <a:r>
              <a:rPr lang="en-US"/>
              <a:t>11/8/2025</a:t>
            </a:r>
          </a:p>
        </p:txBody>
      </p:sp>
      <p:sp>
        <p:nvSpPr>
          <p:cNvPr id="7" name="Espace réservé du numéro de diapositive 6">
            <a:extLst>
              <a:ext uri="{FF2B5EF4-FFF2-40B4-BE49-F238E27FC236}">
                <a16:creationId xmlns:a16="http://schemas.microsoft.com/office/drawing/2014/main" id="{FB2C964C-100B-6E0E-8C9C-FEDE515F230D}"/>
              </a:ext>
            </a:extLst>
          </p:cNvPr>
          <p:cNvSpPr>
            <a:spLocks noGrp="1"/>
          </p:cNvSpPr>
          <p:nvPr>
            <p:ph type="sldNum" sz="quarter" idx="12"/>
          </p:nvPr>
        </p:nvSpPr>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494000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52BCA-373C-52F0-00A4-DB648AB6DDCB}"/>
              </a:ext>
            </a:extLst>
          </p:cNvPr>
          <p:cNvSpPr>
            <a:spLocks noGrp="1"/>
          </p:cNvSpPr>
          <p:nvPr>
            <p:ph type="title"/>
          </p:nvPr>
        </p:nvSpPr>
        <p:spPr>
          <a:xfrm>
            <a:off x="605432" y="228599"/>
            <a:ext cx="3658560" cy="1742175"/>
          </a:xfrm>
          <a:noFill/>
        </p:spPr>
        <p:txBody>
          <a:bodyPr rtlCol="0" anchor="b">
            <a:normAutofit/>
          </a:bodyPr>
          <a:lstStyle>
            <a:lvl1pPr>
              <a:defRPr sz="2800"/>
            </a:lvl1pPr>
          </a:lstStyle>
          <a:p>
            <a:pPr rtl="0"/>
            <a:r>
              <a:rPr lang="fr"/>
              <a:t>Modifiez le style du titre</a:t>
            </a:r>
            <a:endParaRPr lang="en-US" dirty="0"/>
          </a:p>
        </p:txBody>
      </p:sp>
      <p:sp>
        <p:nvSpPr>
          <p:cNvPr id="4" name="Espace réservé du texte 3">
            <a:extLst>
              <a:ext uri="{FF2B5EF4-FFF2-40B4-BE49-F238E27FC236}">
                <a16:creationId xmlns:a16="http://schemas.microsoft.com/office/drawing/2014/main" id="{E85DCE8E-6071-4972-B85E-E495AB0FF686}"/>
              </a:ext>
            </a:extLst>
          </p:cNvPr>
          <p:cNvSpPr>
            <a:spLocks noGrp="1"/>
          </p:cNvSpPr>
          <p:nvPr>
            <p:ph type="body" sz="half" idx="2"/>
          </p:nvPr>
        </p:nvSpPr>
        <p:spPr>
          <a:xfrm>
            <a:off x="1371600" y="2337134"/>
            <a:ext cx="2892392" cy="3331342"/>
          </a:xfrm>
        </p:spPr>
        <p:txBody>
          <a:bodyPr rtlCol="0" anchor="b"/>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Modifiez les styles du texte</a:t>
            </a:r>
          </a:p>
        </p:txBody>
      </p:sp>
      <p:sp>
        <p:nvSpPr>
          <p:cNvPr id="3" name="Espace réservé d’image 2">
            <a:extLst>
              <a:ext uri="{FF2B5EF4-FFF2-40B4-BE49-F238E27FC236}">
                <a16:creationId xmlns:a16="http://schemas.microsoft.com/office/drawing/2014/main" id="{FEBAE75E-255D-9B56-3A67-14178C54EB59}"/>
              </a:ext>
            </a:extLst>
          </p:cNvPr>
          <p:cNvSpPr>
            <a:spLocks noGrp="1"/>
          </p:cNvSpPr>
          <p:nvPr>
            <p:ph type="pic" idx="1" hasCustomPrompt="1"/>
          </p:nvPr>
        </p:nvSpPr>
        <p:spPr>
          <a:xfrm>
            <a:off x="4800600" y="685800"/>
            <a:ext cx="6705600" cy="4876801"/>
          </a:xfrm>
          <a:blipFill>
            <a:blip r:embed="rId2">
              <a:alphaModFix amt="70000"/>
            </a:blip>
            <a:stretch>
              <a:fillRect/>
            </a:stretch>
          </a:blipFill>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 </a:t>
            </a:r>
          </a:p>
        </p:txBody>
      </p:sp>
      <p:sp>
        <p:nvSpPr>
          <p:cNvPr id="6" name="Espace réservé du pied de page 5">
            <a:extLst>
              <a:ext uri="{FF2B5EF4-FFF2-40B4-BE49-F238E27FC236}">
                <a16:creationId xmlns:a16="http://schemas.microsoft.com/office/drawing/2014/main" id="{FB5E2938-E6DE-EB90-C8DE-0D078BDD0A83}"/>
              </a:ext>
            </a:extLst>
          </p:cNvPr>
          <p:cNvSpPr>
            <a:spLocks noGrp="1"/>
          </p:cNvSpPr>
          <p:nvPr>
            <p:ph type="ftr" sz="quarter" idx="11"/>
          </p:nvPr>
        </p:nvSpPr>
        <p:spPr/>
        <p:txBody>
          <a:bodyPr rtlCol="0"/>
          <a:lstStyle/>
          <a:p>
            <a:pPr rtl="0"/>
            <a:r>
              <a:rPr lang="fr"/>
              <a:t>Exemple de Texte de Pied de page</a:t>
            </a:r>
          </a:p>
        </p:txBody>
      </p:sp>
      <p:sp>
        <p:nvSpPr>
          <p:cNvPr id="5" name="Espace réservé de la date 4">
            <a:extLst>
              <a:ext uri="{FF2B5EF4-FFF2-40B4-BE49-F238E27FC236}">
                <a16:creationId xmlns:a16="http://schemas.microsoft.com/office/drawing/2014/main" id="{008928D8-1666-BE45-30C8-65C74E2283DC}"/>
              </a:ext>
            </a:extLst>
          </p:cNvPr>
          <p:cNvSpPr>
            <a:spLocks noGrp="1"/>
          </p:cNvSpPr>
          <p:nvPr>
            <p:ph type="dt" sz="half" idx="10"/>
          </p:nvPr>
        </p:nvSpPr>
        <p:spPr>
          <a:xfrm>
            <a:off x="10058400" y="6029868"/>
            <a:ext cx="1182686" cy="365125"/>
          </a:xfrm>
        </p:spPr>
        <p:txBody>
          <a:bodyPr rtlCol="0"/>
          <a:lstStyle/>
          <a:p>
            <a:pPr rtl="0"/>
            <a:r>
              <a:rPr lang="en-US"/>
              <a:t>11/8/2025</a:t>
            </a:r>
          </a:p>
        </p:txBody>
      </p:sp>
      <p:sp>
        <p:nvSpPr>
          <p:cNvPr id="7" name="Espace réservé du numéro de diapositive 6">
            <a:extLst>
              <a:ext uri="{FF2B5EF4-FFF2-40B4-BE49-F238E27FC236}">
                <a16:creationId xmlns:a16="http://schemas.microsoft.com/office/drawing/2014/main" id="{8D79A9FD-2464-F09D-1603-6DF07EF20752}"/>
              </a:ext>
            </a:extLst>
          </p:cNvPr>
          <p:cNvSpPr>
            <a:spLocks noGrp="1"/>
          </p:cNvSpPr>
          <p:nvPr>
            <p:ph type="sldNum" sz="quarter" idx="12"/>
          </p:nvPr>
        </p:nvSpPr>
        <p:spPr>
          <a:xfrm>
            <a:off x="11237976" y="6029868"/>
            <a:ext cx="429372" cy="365125"/>
          </a:xfrm>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84721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a:extLst>
              <a:ext uri="{FF2B5EF4-FFF2-40B4-BE49-F238E27FC236}">
                <a16:creationId xmlns:a16="http://schemas.microsoft.com/office/drawing/2014/main" id="{8F22766A-BE9C-B780-CC66-44ECFC5C0A47}"/>
              </a:ext>
              <a:ext uri="{C183D7F6-B498-43B3-948B-1728B52AA6E4}">
                <adec:decorative xmlns:adec="http://schemas.microsoft.com/office/drawing/2017/decorative" val="1"/>
              </a:ext>
            </a:extLst>
          </p:cNvPr>
          <p:cNvSpPr/>
          <p:nvPr/>
        </p:nvSpPr>
        <p:spPr>
          <a:xfrm>
            <a:off x="2057400" y="3084659"/>
            <a:ext cx="10133956" cy="377334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1"/>
              </a:solidFill>
            </a:endParaRPr>
          </a:p>
        </p:txBody>
      </p: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146306" y="182881"/>
            <a:ext cx="8616684" cy="1874520"/>
          </a:xfrm>
          <a:noFill/>
        </p:spPr>
        <p:txBody>
          <a:bodyPr rtlCol="0" anchor="t">
            <a:normAutofit/>
          </a:bodyPr>
          <a:lstStyle>
            <a:lvl1pPr>
              <a:defRPr sz="9600">
                <a:solidFill>
                  <a:schemeClr val="accent2"/>
                </a:solidFill>
              </a:defRPr>
            </a:lvl1pPr>
          </a:lstStyle>
          <a:p>
            <a:pPr rtl="0"/>
            <a:r>
              <a:rPr lang="fr"/>
              <a:t>Modifiez le style du titre</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9753600" y="617923"/>
            <a:ext cx="1866897" cy="461881"/>
          </a:xfrm>
          <a:noFill/>
        </p:spPr>
        <p:txBody>
          <a:bodyPr rtlCol="0" anchor="t"/>
          <a:lstStyle>
            <a:lvl1pPr algn="r">
              <a:defRPr sz="900"/>
            </a:lvl1pPr>
          </a:lstStyle>
          <a:p>
            <a:pPr rtl="0"/>
            <a:r>
              <a:rPr lang="fr"/>
              <a:t>Exemple de texte de pied de page</a:t>
            </a:r>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2595846" y="3544866"/>
            <a:ext cx="8990722" cy="2446782"/>
          </a:xfrm>
        </p:spPr>
        <p:txBody>
          <a:bodyPr rtlCol="0">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2595846" y="6024816"/>
            <a:ext cx="1809495" cy="365125"/>
          </a:xfrm>
          <a:solidFill>
            <a:schemeClr val="bg2"/>
          </a:solidFill>
        </p:spPr>
        <p:txBody>
          <a:bodyPr rtlCol="0"/>
          <a:lstStyle>
            <a:lvl1pPr algn="l">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solidFill>
            <a:schemeClr val="bg2"/>
          </a:solid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437138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nclus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a:extLst>
              <a:ext uri="{FF2B5EF4-FFF2-40B4-BE49-F238E27FC236}">
                <a16:creationId xmlns:a16="http://schemas.microsoft.com/office/drawing/2014/main" id="{072AC4BE-2FD3-AAF4-8A1B-0633F1BEE33B}"/>
              </a:ext>
              <a:ext uri="{C183D7F6-B498-43B3-948B-1728B52AA6E4}">
                <adec:decorative xmlns:adec="http://schemas.microsoft.com/office/drawing/2017/decorative" val="1"/>
              </a:ext>
            </a:extLst>
          </p:cNvPr>
          <p:cNvSpPr/>
          <p:nvPr/>
        </p:nvSpPr>
        <p:spPr>
          <a:xfrm>
            <a:off x="0" y="0"/>
            <a:ext cx="8436077" cy="205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1" name="Connecteur droit 10">
            <a:extLst>
              <a:ext uri="{FF2B5EF4-FFF2-40B4-BE49-F238E27FC236}">
                <a16:creationId xmlns:a16="http://schemas.microsoft.com/office/drawing/2014/main" id="{7652D305-42E1-E86E-632C-9DFD4F747E62}"/>
              </a:ext>
              <a:ext uri="{C183D7F6-B498-43B3-948B-1728B52AA6E4}">
                <adec:decorative xmlns:adec="http://schemas.microsoft.com/office/drawing/2017/decorative" val="1"/>
              </a:ext>
            </a:extLst>
          </p:cNvPr>
          <p:cNvCxnSpPr>
            <a:cxnSpLocks/>
          </p:cNvCxnSpPr>
          <p:nvPr/>
        </p:nvCxnSpPr>
        <p:spPr>
          <a:xfrm>
            <a:off x="685800" y="4564627"/>
            <a:ext cx="5068016"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421917DD-3691-27F7-68C8-EACE32AEAF6A}"/>
              </a:ext>
            </a:extLst>
          </p:cNvPr>
          <p:cNvSpPr>
            <a:spLocks noGrp="1"/>
          </p:cNvSpPr>
          <p:nvPr>
            <p:ph type="title"/>
          </p:nvPr>
        </p:nvSpPr>
        <p:spPr>
          <a:xfrm>
            <a:off x="373625" y="530940"/>
            <a:ext cx="7703576" cy="1308290"/>
          </a:xfrm>
          <a:noFill/>
        </p:spPr>
        <p:txBody>
          <a:bodyPr rtlCol="0" anchor="t">
            <a:normAutofit/>
          </a:bodyPr>
          <a:lstStyle>
            <a:lvl1pPr>
              <a:defRPr sz="8000">
                <a:solidFill>
                  <a:schemeClr val="accent2"/>
                </a:solidFill>
              </a:defRPr>
            </a:lvl1pPr>
          </a:lstStyle>
          <a:p>
            <a:pPr rtl="0"/>
            <a:r>
              <a:rPr lang="fr"/>
              <a:t>Modifiez le style du titre</a:t>
            </a:r>
            <a:endParaRPr lang="en-US" dirty="0"/>
          </a:p>
        </p:txBody>
      </p:sp>
      <p:sp>
        <p:nvSpPr>
          <p:cNvPr id="3" name="Espace réservé du contenu 2">
            <a:extLst>
              <a:ext uri="{FF2B5EF4-FFF2-40B4-BE49-F238E27FC236}">
                <a16:creationId xmlns:a16="http://schemas.microsoft.com/office/drawing/2014/main" id="{DDDF1F66-DA3A-1E9E-183A-4FB86FC67F15}"/>
              </a:ext>
            </a:extLst>
          </p:cNvPr>
          <p:cNvSpPr>
            <a:spLocks noGrp="1"/>
          </p:cNvSpPr>
          <p:nvPr>
            <p:ph idx="1"/>
          </p:nvPr>
        </p:nvSpPr>
        <p:spPr>
          <a:xfrm>
            <a:off x="6037005" y="3571531"/>
            <a:ext cx="5009534" cy="1987694"/>
          </a:xfrm>
        </p:spPr>
        <p:txBody>
          <a:bodyPr rtlCol="0" anchor="ctr">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rtlCol="0" anchor="ctr"/>
          <a:lstStyle>
            <a:lvl1pPr algn="l">
              <a:defRPr sz="900" b="1"/>
            </a:lvl1pPr>
          </a:lstStyle>
          <a:p>
            <a:pPr rtl="0"/>
            <a:r>
              <a:rPr lang="fr"/>
              <a:t>Exemple de Texte de Pied de page</a:t>
            </a:r>
          </a:p>
        </p:txBody>
      </p:sp>
      <p:sp>
        <p:nvSpPr>
          <p:cNvPr id="4" name="Espace réservé de la date 3">
            <a:extLst>
              <a:ext uri="{FF2B5EF4-FFF2-40B4-BE49-F238E27FC236}">
                <a16:creationId xmlns:a16="http://schemas.microsoft.com/office/drawing/2014/main" id="{4C64A704-5499-D0F7-F550-5994C49F8C26}"/>
              </a:ext>
            </a:extLst>
          </p:cNvPr>
          <p:cNvSpPr>
            <a:spLocks noGrp="1"/>
          </p:cNvSpPr>
          <p:nvPr>
            <p:ph type="dt" sz="half" idx="10"/>
          </p:nvPr>
        </p:nvSpPr>
        <p:spPr>
          <a:xfrm>
            <a:off x="9799320" y="6029867"/>
            <a:ext cx="1441766" cy="365125"/>
          </a:xfrm>
          <a:noFill/>
        </p:spPr>
        <p:txBody>
          <a:bodyPr rtlCol="0"/>
          <a:lstStyle>
            <a:lvl1pPr algn="r">
              <a:defRPr/>
            </a:lvl1pPr>
          </a:lstStyle>
          <a:p>
            <a:pPr rtl="0"/>
            <a:r>
              <a:rPr lang="en-US"/>
              <a:t>11/8/2025</a:t>
            </a:r>
          </a:p>
        </p:txBody>
      </p:sp>
      <p:sp>
        <p:nvSpPr>
          <p:cNvPr id="6" name="Espace réservé du numéro de diapositive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0632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avec imag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necteur droit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2284" y="760367"/>
            <a:ext cx="0" cy="538734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E07B916-0B90-35E7-AFFD-50AAA1ED4584}"/>
              </a:ext>
            </a:extLst>
          </p:cNvPr>
          <p:cNvSpPr>
            <a:spLocks noGrp="1"/>
          </p:cNvSpPr>
          <p:nvPr>
            <p:ph type="ctrTitle"/>
          </p:nvPr>
        </p:nvSpPr>
        <p:spPr>
          <a:xfrm>
            <a:off x="634070" y="4370832"/>
            <a:ext cx="9546250" cy="1668980"/>
          </a:xfrm>
          <a:solidFill>
            <a:schemeClr val="bg2"/>
          </a:solidFill>
        </p:spPr>
        <p:txBody>
          <a:bodyPr vert="horz" lIns="91440" tIns="45720" rIns="91440" bIns="0" rtlCol="0" anchor="b">
            <a:normAutofit/>
          </a:bodyPr>
          <a:lstStyle>
            <a:lvl1pPr>
              <a:lnSpc>
                <a:spcPct val="80000"/>
              </a:lnSpc>
              <a:defRPr lang="en-US" sz="6600" dirty="0">
                <a:solidFill>
                  <a:schemeClr val="accent1"/>
                </a:solidFill>
              </a:defRPr>
            </a:lvl1pPr>
          </a:lstStyle>
          <a:p>
            <a:pPr lvl="0" rtl="0"/>
            <a:r>
              <a:rPr lang="fr"/>
              <a:t>Modifiez le style du titre</a:t>
            </a:r>
            <a:endParaRPr lang="en-US" dirty="0"/>
          </a:p>
        </p:txBody>
      </p:sp>
      <p:sp>
        <p:nvSpPr>
          <p:cNvPr id="3" name="Sous-titre 2">
            <a:extLst>
              <a:ext uri="{FF2B5EF4-FFF2-40B4-BE49-F238E27FC236}">
                <a16:creationId xmlns:a16="http://schemas.microsoft.com/office/drawing/2014/main" id="{926AEA00-2D64-E177-C13E-F879B49AC353}"/>
              </a:ext>
            </a:extLst>
          </p:cNvPr>
          <p:cNvSpPr>
            <a:spLocks noGrp="1"/>
          </p:cNvSpPr>
          <p:nvPr>
            <p:ph type="subTitle" idx="1"/>
          </p:nvPr>
        </p:nvSpPr>
        <p:spPr>
          <a:xfrm>
            <a:off x="634070" y="6055054"/>
            <a:ext cx="9546250" cy="47376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rtl="0"/>
            <a:r>
              <a:rPr lang="fr"/>
              <a:t>Modifiez le style des sous-titres du masque</a:t>
            </a:r>
            <a:endParaRPr lang="en-US" dirty="0"/>
          </a:p>
        </p:txBody>
      </p:sp>
      <p:sp>
        <p:nvSpPr>
          <p:cNvPr id="10" name="Espace réservé d’image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0" y="1"/>
            <a:ext cx="10820400" cy="4114800"/>
          </a:xfrm>
          <a:blipFill>
            <a:blip r:embed="rId2">
              <a:alphaModFix amt="70000"/>
            </a:blip>
            <a:stretch>
              <a:fillRect/>
            </a:stretch>
          </a:blipFill>
        </p:spPr>
        <p:txBody>
          <a:bodyPr rtlCol="0"/>
          <a:lstStyle>
            <a:lvl1pPr marL="0" indent="0">
              <a:buNone/>
              <a:defRPr/>
            </a:lvl1pPr>
          </a:lstStyle>
          <a:p>
            <a:pPr rtl="0"/>
            <a:r>
              <a:rPr lang="fr"/>
              <a:t> </a:t>
            </a:r>
          </a:p>
        </p:txBody>
      </p:sp>
      <p:sp>
        <p:nvSpPr>
          <p:cNvPr id="5" name="Espace réservé du pied de page 4">
            <a:extLst>
              <a:ext uri="{FF2B5EF4-FFF2-40B4-BE49-F238E27FC236}">
                <a16:creationId xmlns:a16="http://schemas.microsoft.com/office/drawing/2014/main" id="{4098519F-6576-5C5F-82CA-E9D93EB8AD91}"/>
              </a:ext>
            </a:extLst>
          </p:cNvPr>
          <p:cNvSpPr>
            <a:spLocks noGrp="1"/>
          </p:cNvSpPr>
          <p:nvPr>
            <p:ph type="ftr" sz="quarter" idx="11"/>
          </p:nvPr>
        </p:nvSpPr>
        <p:spPr>
          <a:xfrm rot="5400000">
            <a:off x="10667029" y="1260113"/>
            <a:ext cx="1678344" cy="365125"/>
          </a:xfrm>
          <a:solidFill>
            <a:schemeClr val="bg2"/>
          </a:solidFill>
        </p:spPr>
        <p:txBody>
          <a:bodyPr rtlCol="0" anchor="ctr"/>
          <a:lstStyle>
            <a:lvl1pPr algn="l">
              <a:defRPr sz="900" b="1"/>
            </a:lvl1pPr>
          </a:lstStyle>
          <a:p>
            <a:pPr rtl="0"/>
            <a:r>
              <a:rPr lang="fr"/>
              <a:t>Exemple de Texte de Pied de page</a:t>
            </a:r>
          </a:p>
        </p:txBody>
      </p:sp>
      <p:sp>
        <p:nvSpPr>
          <p:cNvPr id="4" name="Espace réservé de la date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961764" y="5297730"/>
            <a:ext cx="1091183" cy="365128"/>
          </a:xfrm>
          <a:solidFill>
            <a:schemeClr val="bg2"/>
          </a:solid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25781" y="6029867"/>
            <a:ext cx="422461" cy="365125"/>
          </a:xfrm>
          <a:solidFill>
            <a:schemeClr val="bg2"/>
          </a:solid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207056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Connecteur droit 8">
            <a:extLst>
              <a:ext uri="{FF2B5EF4-FFF2-40B4-BE49-F238E27FC236}">
                <a16:creationId xmlns:a16="http://schemas.microsoft.com/office/drawing/2014/main" id="{238427E1-A276-BBD2-B377-380EC166BB79}"/>
              </a:ext>
              <a:ext uri="{C183D7F6-B498-43B3-948B-1728B52AA6E4}">
                <adec:decorative xmlns:adec="http://schemas.microsoft.com/office/drawing/2017/decorative" val="1"/>
              </a:ext>
            </a:extLst>
          </p:cNvPr>
          <p:cNvCxnSpPr>
            <a:cxnSpLocks/>
          </p:cNvCxnSpPr>
          <p:nvPr/>
        </p:nvCxnSpPr>
        <p:spPr>
          <a:xfrm>
            <a:off x="689066" y="1014984"/>
            <a:ext cx="0" cy="4471416"/>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7434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9006837" cy="3776472"/>
          </a:xfrm>
          <a:solidFill>
            <a:schemeClr val="bg2"/>
          </a:solidFill>
        </p:spPr>
        <p:txBody>
          <a:bodyPr vert="horz" lIns="91440" tIns="45720" rIns="91440" bIns="137160" rtlCol="0" anchor="t">
            <a:normAutofit/>
          </a:bodyPr>
          <a:lstStyle>
            <a:lvl1pPr>
              <a:lnSpc>
                <a:spcPct val="80000"/>
              </a:lnSpc>
              <a:defRPr lang="en-US" sz="8000" spc="-100" baseline="0" dirty="0">
                <a:solidFill>
                  <a:schemeClr val="accent1"/>
                </a:solidFill>
              </a:defRPr>
            </a:lvl1pPr>
          </a:lstStyle>
          <a:p>
            <a:pPr lvl="0" rtl="0"/>
            <a:r>
              <a:rPr lang="fr"/>
              <a:t>Modifiez le style du titre</a:t>
            </a:r>
          </a:p>
        </p:txBody>
      </p:sp>
      <p:sp>
        <p:nvSpPr>
          <p:cNvPr id="3" name="Sous-titre 2">
            <a:extLst>
              <a:ext uri="{FF2B5EF4-FFF2-40B4-BE49-F238E27FC236}">
                <a16:creationId xmlns:a16="http://schemas.microsoft.com/office/drawing/2014/main" id="{926AEA00-2D64-E177-C13E-F879B49AC353}"/>
              </a:ext>
            </a:extLst>
          </p:cNvPr>
          <p:cNvSpPr>
            <a:spLocks noGrp="1"/>
          </p:cNvSpPr>
          <p:nvPr>
            <p:ph type="subTitle" idx="1"/>
          </p:nvPr>
        </p:nvSpPr>
        <p:spPr>
          <a:xfrm>
            <a:off x="529194" y="5496339"/>
            <a:ext cx="3585604" cy="771684"/>
          </a:xfrm>
        </p:spPr>
        <p:txBody>
          <a:bodyPr vert="horz" lIns="91440" tIns="45720" rIns="91440" bIns="45720" rtlCol="0" anchor="b">
            <a:normAutofit/>
          </a:bodyPr>
          <a:lstStyle>
            <a:lvl1pPr marL="0" indent="0">
              <a:buNone/>
              <a:defRPr lang="en-US" sz="1600" cap="all" spc="100" baseline="0" dirty="0">
                <a:solidFill>
                  <a:schemeClr val="accent5"/>
                </a:solidFill>
                <a:latin typeface="+mj-lt"/>
              </a:defRPr>
            </a:lvl1pPr>
          </a:lstStyle>
          <a:p>
            <a:pPr lvl="0" rtl="0"/>
            <a:r>
              <a:rPr lang="fr"/>
              <a:t>Modifiez le style des sous-titres du masque</a:t>
            </a:r>
            <a:endParaRPr lang="en-US" dirty="0"/>
          </a:p>
        </p:txBody>
      </p:sp>
      <p:sp>
        <p:nvSpPr>
          <p:cNvPr id="5" name="Espace réservé du pied de page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87335"/>
            <a:ext cx="2474835" cy="496639"/>
          </a:xfrm>
          <a:noFill/>
        </p:spPr>
        <p:txBody>
          <a:bodyPr rtlCol="0"/>
          <a:lstStyle>
            <a:lvl1pPr algn="r">
              <a:defRPr sz="1050"/>
            </a:lvl1pPr>
          </a:lstStyle>
          <a:p>
            <a:pPr rtl="0"/>
            <a:r>
              <a:rPr lang="fr"/>
              <a:t>Exemple de texte de pied de page</a:t>
            </a:r>
          </a:p>
        </p:txBody>
      </p:sp>
      <p:sp>
        <p:nvSpPr>
          <p:cNvPr id="4" name="Espace réservé de la date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31354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necteur droit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33580"/>
            <a:ext cx="0" cy="480029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8168640" cy="4462272"/>
          </a:xfrm>
          <a:noFill/>
        </p:spPr>
        <p:txBody>
          <a:bodyPr vert="horz" lIns="91440" tIns="45720" rIns="91440" bIns="137160" rtlCol="0" anchor="t">
            <a:normAutofit/>
          </a:bodyPr>
          <a:lstStyle>
            <a:lvl1pPr>
              <a:lnSpc>
                <a:spcPct val="80000"/>
              </a:lnSpc>
              <a:defRPr lang="en-US" sz="9600" spc="-100" baseline="0" dirty="0">
                <a:solidFill>
                  <a:schemeClr val="accent1"/>
                </a:solidFill>
              </a:defRPr>
            </a:lvl1pPr>
          </a:lstStyle>
          <a:p>
            <a:pPr lvl="0" rtl="0"/>
            <a:r>
              <a:rPr lang="fr"/>
              <a:t>Modifiez le style du titre</a:t>
            </a:r>
            <a:endParaRPr lang="en-US" dirty="0"/>
          </a:p>
        </p:txBody>
      </p:sp>
      <p:sp>
        <p:nvSpPr>
          <p:cNvPr id="3" name="Sous-titre 2">
            <a:extLst>
              <a:ext uri="{FF2B5EF4-FFF2-40B4-BE49-F238E27FC236}">
                <a16:creationId xmlns:a16="http://schemas.microsoft.com/office/drawing/2014/main" id="{926AEA00-2D64-E177-C13E-F879B49AC353}"/>
              </a:ext>
            </a:extLst>
          </p:cNvPr>
          <p:cNvSpPr>
            <a:spLocks noGrp="1"/>
          </p:cNvSpPr>
          <p:nvPr>
            <p:ph type="subTitle" idx="1"/>
          </p:nvPr>
        </p:nvSpPr>
        <p:spPr>
          <a:xfrm>
            <a:off x="8534400" y="4754729"/>
            <a:ext cx="3084441" cy="1080302"/>
          </a:xfrm>
          <a:solidFill>
            <a:schemeClr val="bg2"/>
          </a:solidFill>
        </p:spPr>
        <p:txBody>
          <a:bodyPr vert="horz" lIns="91440" tIns="45720" rIns="91440" bIns="45720" rtlCol="0" anchor="b">
            <a:normAutofit/>
          </a:bodyPr>
          <a:lstStyle>
            <a:lvl1pPr marL="0" indent="0" algn="r">
              <a:buNone/>
              <a:defRPr lang="en-US" sz="1600" cap="all" spc="100" baseline="0" dirty="0">
                <a:solidFill>
                  <a:schemeClr val="accent5"/>
                </a:solidFill>
                <a:latin typeface="+mj-lt"/>
              </a:defRPr>
            </a:lvl1pPr>
          </a:lstStyle>
          <a:p>
            <a:pPr lvl="0" rtl="0"/>
            <a:r>
              <a:rPr lang="fr"/>
              <a:t>Modifiez le style des sous-titres du masque</a:t>
            </a:r>
            <a:endParaRPr lang="en-US" dirty="0"/>
          </a:p>
        </p:txBody>
      </p:sp>
      <p:sp>
        <p:nvSpPr>
          <p:cNvPr id="5" name="Espace réservé du pied de page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47579"/>
            <a:ext cx="2477899" cy="586001"/>
          </a:xfrm>
          <a:noFill/>
        </p:spPr>
        <p:txBody>
          <a:bodyPr rtlCol="0"/>
          <a:lstStyle>
            <a:lvl1pPr algn="r">
              <a:defRPr sz="1050"/>
            </a:lvl1pPr>
          </a:lstStyle>
          <a:p>
            <a:pPr rtl="0"/>
            <a:r>
              <a:rPr lang="fr"/>
              <a:t>Exemple de texte de pied de page</a:t>
            </a:r>
          </a:p>
        </p:txBody>
      </p:sp>
      <p:sp>
        <p:nvSpPr>
          <p:cNvPr id="4" name="Espace réservé de la date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rtlCol="0"/>
          <a:lstStyle/>
          <a:p>
            <a:pPr rtl="0"/>
            <a:r>
              <a:rPr lang="en-US"/>
              <a:t>11/8/2025</a:t>
            </a:r>
          </a:p>
        </p:txBody>
      </p:sp>
      <p:sp>
        <p:nvSpPr>
          <p:cNvPr id="6" name="Espace réservé du numéro de diapositive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rtlCol="0"/>
          <a:lstStyle/>
          <a:p>
            <a:pPr rtl="0"/>
            <a:fld id="{27F8DDA4-3B80-4E8A-A8F5-521F73BF9127}" type="slidenum">
              <a:rPr lang="en-US" smtClean="0"/>
              <a:t>‹#›</a:t>
            </a:fld>
            <a:endParaRPr lang="en-US"/>
          </a:p>
        </p:txBody>
      </p:sp>
    </p:spTree>
    <p:extLst>
      <p:ext uri="{BB962C8B-B14F-4D97-AF65-F5344CB8AC3E}">
        <p14:creationId xmlns:p14="http://schemas.microsoft.com/office/powerpoint/2010/main" val="18860823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5FBAF5C3-82B6-427E-5D2E-900A2D90AD99}"/>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Espace réservé du titre 1">
            <a:extLst>
              <a:ext uri="{FF2B5EF4-FFF2-40B4-BE49-F238E27FC236}">
                <a16:creationId xmlns:a16="http://schemas.microsoft.com/office/drawing/2014/main" id="{301AA792-727F-F91C-6564-A882FAF11ED4}"/>
              </a:ext>
            </a:extLst>
          </p:cNvPr>
          <p:cNvSpPr>
            <a:spLocks noGrp="1"/>
          </p:cNvSpPr>
          <p:nvPr>
            <p:ph type="title"/>
          </p:nvPr>
        </p:nvSpPr>
        <p:spPr>
          <a:xfrm>
            <a:off x="603504" y="351270"/>
            <a:ext cx="10981137" cy="1239720"/>
          </a:xfrm>
          <a:prstGeom prst="rect">
            <a:avLst/>
          </a:prstGeom>
          <a:solidFill>
            <a:schemeClr val="bg1"/>
          </a:solidFill>
        </p:spPr>
        <p:txBody>
          <a:bodyPr vert="horz" lIns="91440" tIns="45720" rIns="91440" bIns="137160" rtlCol="0" anchor="b">
            <a:normAutofit/>
          </a:bodyPr>
          <a:lstStyle/>
          <a:p>
            <a:pPr rtl="0"/>
            <a:r>
              <a:rPr lang="fr"/>
              <a:t>Modifiez le style du titre</a:t>
            </a:r>
            <a:endParaRPr lang="en-US" dirty="0"/>
          </a:p>
        </p:txBody>
      </p:sp>
      <p:sp>
        <p:nvSpPr>
          <p:cNvPr id="3" name="Espace réservé du texte 2">
            <a:extLst>
              <a:ext uri="{FF2B5EF4-FFF2-40B4-BE49-F238E27FC236}">
                <a16:creationId xmlns:a16="http://schemas.microsoft.com/office/drawing/2014/main" id="{3390A246-77A4-EC4C-28B8-90388BB8E78F}"/>
              </a:ext>
            </a:extLst>
          </p:cNvPr>
          <p:cNvSpPr>
            <a:spLocks noGrp="1"/>
          </p:cNvSpPr>
          <p:nvPr>
            <p:ph type="body" idx="1"/>
          </p:nvPr>
        </p:nvSpPr>
        <p:spPr>
          <a:xfrm>
            <a:off x="605431" y="1745956"/>
            <a:ext cx="10981137" cy="3983463"/>
          </a:xfrm>
          <a:prstGeom prst="rect">
            <a:avLst/>
          </a:prstGeom>
        </p:spPr>
        <p:txBody>
          <a:bodyPr vert="horz" lIns="91440" tIns="45720" rIns="91440" bIns="45720" rtlCol="0">
            <a:normAutofit/>
          </a:body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5" name="Espace réservé du pied de page 4">
            <a:extLst>
              <a:ext uri="{FF2B5EF4-FFF2-40B4-BE49-F238E27FC236}">
                <a16:creationId xmlns:a16="http://schemas.microsoft.com/office/drawing/2014/main" id="{D3EF6714-5B6F-439F-4173-D51823712315}"/>
              </a:ext>
            </a:extLst>
          </p:cNvPr>
          <p:cNvSpPr>
            <a:spLocks noGrp="1"/>
          </p:cNvSpPr>
          <p:nvPr>
            <p:ph type="ftr" sz="quarter" idx="3"/>
          </p:nvPr>
        </p:nvSpPr>
        <p:spPr>
          <a:xfrm>
            <a:off x="605430" y="6029868"/>
            <a:ext cx="1911096" cy="365125"/>
          </a:xfrm>
          <a:prstGeom prst="rect">
            <a:avLst/>
          </a:prstGeom>
          <a:solidFill>
            <a:schemeClr val="bg1"/>
          </a:solidFill>
        </p:spPr>
        <p:txBody>
          <a:bodyPr vert="horz" lIns="91440" tIns="45720" rIns="91440" bIns="45720" rtlCol="0" anchor="ctr"/>
          <a:lstStyle>
            <a:lvl1pPr algn="l">
              <a:defRPr sz="900" b="1" cap="all" spc="60" baseline="0">
                <a:solidFill>
                  <a:schemeClr val="tx2"/>
                </a:solidFill>
              </a:defRPr>
            </a:lvl1pPr>
          </a:lstStyle>
          <a:p>
            <a:pPr rtl="0"/>
            <a:r>
              <a:rPr lang="fr"/>
              <a:t>Exemple de Texte de Pied de page</a:t>
            </a:r>
          </a:p>
        </p:txBody>
      </p:sp>
      <p:sp>
        <p:nvSpPr>
          <p:cNvPr id="4" name="Espace réservé de la date 3">
            <a:extLst>
              <a:ext uri="{FF2B5EF4-FFF2-40B4-BE49-F238E27FC236}">
                <a16:creationId xmlns:a16="http://schemas.microsoft.com/office/drawing/2014/main" id="{BF9842E6-B4ED-431B-B1A0-22352BA620AE}"/>
              </a:ext>
            </a:extLst>
          </p:cNvPr>
          <p:cNvSpPr>
            <a:spLocks noGrp="1"/>
          </p:cNvSpPr>
          <p:nvPr>
            <p:ph type="dt" sz="half" idx="2"/>
          </p:nvPr>
        </p:nvSpPr>
        <p:spPr>
          <a:xfrm>
            <a:off x="10058400" y="6029868"/>
            <a:ext cx="1182686"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pPr rtl="0"/>
            <a:r>
              <a:rPr lang="en-US"/>
              <a:t>11/8/2025</a:t>
            </a:r>
          </a:p>
        </p:txBody>
      </p:sp>
      <p:sp>
        <p:nvSpPr>
          <p:cNvPr id="6" name="Espace réservé du numéro de diapositive 5">
            <a:extLst>
              <a:ext uri="{FF2B5EF4-FFF2-40B4-BE49-F238E27FC236}">
                <a16:creationId xmlns:a16="http://schemas.microsoft.com/office/drawing/2014/main" id="{156743A1-0EE5-84FA-44EE-3CDDB793AAC4}"/>
              </a:ext>
            </a:extLst>
          </p:cNvPr>
          <p:cNvSpPr>
            <a:spLocks noGrp="1"/>
          </p:cNvSpPr>
          <p:nvPr>
            <p:ph type="sldNum" sz="quarter" idx="4"/>
          </p:nvPr>
        </p:nvSpPr>
        <p:spPr>
          <a:xfrm>
            <a:off x="11233434" y="6029868"/>
            <a:ext cx="429372"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pPr rtl="0"/>
            <a:fld id="{27F8DDA4-3B80-4E8A-A8F5-521F73BF9127}" type="slidenum">
              <a:rPr lang="en-US" smtClean="0"/>
              <a:t>‹#›</a:t>
            </a:fld>
            <a:endParaRPr lang="en-US"/>
          </a:p>
        </p:txBody>
      </p:sp>
    </p:spTree>
    <p:extLst>
      <p:ext uri="{BB962C8B-B14F-4D97-AF65-F5344CB8AC3E}">
        <p14:creationId xmlns:p14="http://schemas.microsoft.com/office/powerpoint/2010/main" val="137699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Lst>
  <p:hf hdr="0"/>
  <p:txStyles>
    <p:titleStyle>
      <a:lvl1pPr marL="0" algn="l" defTabSz="914400" rtl="0" eaLnBrk="1" latinLnBrk="0" hangingPunct="1">
        <a:lnSpc>
          <a:spcPct val="100000"/>
        </a:lnSpc>
        <a:spcBef>
          <a:spcPct val="0"/>
        </a:spcBef>
        <a:spcAft>
          <a:spcPts val="0"/>
        </a:spcAft>
        <a:buNone/>
        <a:defRPr sz="2800" kern="1200" cap="all" baseline="0">
          <a:solidFill>
            <a:schemeClr val="accent5"/>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64">
          <p15:clr>
            <a:srgbClr val="F26B43"/>
          </p15:clr>
        </p15:guide>
        <p15:guide id="3" pos="432">
          <p15:clr>
            <a:srgbClr val="F26B43"/>
          </p15:clr>
        </p15:guide>
        <p15:guide id="4" orient="horz" pos="3912">
          <p15:clr>
            <a:srgbClr val="F26B43"/>
          </p15:clr>
        </p15:guide>
        <p15:guide id="5" orient="horz" pos="3504">
          <p15:clr>
            <a:srgbClr val="F26B43"/>
          </p15:clr>
        </p15:guide>
        <p15:guide id="6" orient="horz" pos="3024">
          <p15:clr>
            <a:srgbClr val="F26B43"/>
          </p15:clr>
        </p15:guide>
        <p15:guide id="7" orient="horz" pos="2592">
          <p15:clr>
            <a:srgbClr val="F26B43"/>
          </p15:clr>
        </p15:guide>
        <p15:guide id="8" orient="horz" pos="1728">
          <p15:clr>
            <a:srgbClr val="F26B43"/>
          </p15:clr>
        </p15:guide>
        <p15:guide id="9" orient="horz" pos="1296">
          <p15:clr>
            <a:srgbClr val="F26B43"/>
          </p15:clr>
        </p15:guide>
        <p15:guide id="10" orient="horz" pos="864">
          <p15:clr>
            <a:srgbClr val="F26B43"/>
          </p15:clr>
        </p15:guide>
        <p15:guide id="11" orient="horz" pos="432">
          <p15:clr>
            <a:srgbClr val="F26B43"/>
          </p15:clr>
        </p15:guide>
        <p15:guide id="12" pos="1296">
          <p15:clr>
            <a:srgbClr val="F26B43"/>
          </p15:clr>
        </p15:guide>
        <p15:guide id="13" pos="1728">
          <p15:clr>
            <a:srgbClr val="F26B43"/>
          </p15:clr>
        </p15:guide>
        <p15:guide id="18" pos="2160">
          <p15:clr>
            <a:srgbClr val="F26B43"/>
          </p15:clr>
        </p15:guide>
        <p15:guide id="20" pos="5520">
          <p15:clr>
            <a:srgbClr val="F26B43"/>
          </p15:clr>
        </p15:guide>
        <p15:guide id="21" pos="5952">
          <p15:clr>
            <a:srgbClr val="F26B43"/>
          </p15:clr>
        </p15:guide>
        <p15:guide id="22" pos="6384">
          <p15:clr>
            <a:srgbClr val="F26B43"/>
          </p15:clr>
        </p15:guide>
        <p15:guide id="24" pos="6816">
          <p15:clr>
            <a:srgbClr val="F26B43"/>
          </p15:clr>
        </p15:guide>
        <p15:guide id="25" pos="7248">
          <p15:clr>
            <a:srgbClr val="F26B43"/>
          </p15:clr>
        </p15:guide>
        <p15:guide id="26" pos="5088">
          <p15:clr>
            <a:srgbClr val="F26B43"/>
          </p15:clr>
        </p15:guide>
        <p15:guide id="27" pos="4656">
          <p15:clr>
            <a:srgbClr val="F26B43"/>
          </p15:clr>
        </p15:guide>
        <p15:guide id="28" pos="4224">
          <p15:clr>
            <a:srgbClr val="F26B43"/>
          </p15:clr>
        </p15:guide>
        <p15:guide id="29" pos="2592">
          <p15:clr>
            <a:srgbClr val="F26B43"/>
          </p15:clr>
        </p15:guide>
        <p15:guide id="30" pos="3024">
          <p15:clr>
            <a:srgbClr val="F26B43"/>
          </p15:clr>
        </p15:guide>
        <p15:guide id="31" pos="3456">
          <p15:clr>
            <a:srgbClr val="F26B43"/>
          </p15:clr>
        </p15:guide>
        <p15:guide id="32" orient="horz"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te numérique avec fond de fuite lumineuse">
            <a:extLst>
              <a:ext uri="{FF2B5EF4-FFF2-40B4-BE49-F238E27FC236}">
                <a16:creationId xmlns:a16="http://schemas.microsoft.com/office/drawing/2014/main" id="{5322D8F6-AE5E-4A96-9791-950BD05D0886}"/>
              </a:ext>
            </a:extLst>
          </p:cNvPr>
          <p:cNvPicPr>
            <a:picLocks noChangeAspect="1"/>
          </p:cNvPicPr>
          <p:nvPr/>
        </p:nvPicPr>
        <p:blipFill>
          <a:blip r:embed="rId3"/>
          <a:srcRect l="14394" r="4011" b="-2"/>
          <a:stretch>
            <a:fillRect/>
          </a:stretch>
        </p:blipFill>
        <p:spPr>
          <a:xfrm>
            <a:off x="-791" y="1371600"/>
            <a:ext cx="6706392" cy="5486400"/>
          </a:xfrm>
          <a:prstGeom prst="rect">
            <a:avLst/>
          </a:prstGeom>
          <a:noFill/>
        </p:spPr>
      </p:pic>
      <p:sp>
        <p:nvSpPr>
          <p:cNvPr id="2" name="Title 1">
            <a:extLst>
              <a:ext uri="{FF2B5EF4-FFF2-40B4-BE49-F238E27FC236}">
                <a16:creationId xmlns:a16="http://schemas.microsoft.com/office/drawing/2014/main" id="{AD697603-C595-8426-F38C-956A00BE4B6F}"/>
              </a:ext>
            </a:extLst>
          </p:cNvPr>
          <p:cNvSpPr>
            <a:spLocks noGrp="1"/>
          </p:cNvSpPr>
          <p:nvPr>
            <p:ph type="ctrTitle"/>
          </p:nvPr>
        </p:nvSpPr>
        <p:spPr>
          <a:xfrm>
            <a:off x="4133850" y="685799"/>
            <a:ext cx="6373670" cy="2743201"/>
          </a:xfrm>
        </p:spPr>
        <p:txBody>
          <a:bodyPr anchor="b">
            <a:normAutofit/>
          </a:bodyPr>
          <a:lstStyle/>
          <a:p>
            <a:r>
              <a:rPr lang="en-US"/>
              <a:t>Formation QGIS - Partie Théorique</a:t>
            </a:r>
          </a:p>
        </p:txBody>
      </p:sp>
      <p:sp>
        <p:nvSpPr>
          <p:cNvPr id="3" name="Subtitle 2">
            <a:extLst>
              <a:ext uri="{FF2B5EF4-FFF2-40B4-BE49-F238E27FC236}">
                <a16:creationId xmlns:a16="http://schemas.microsoft.com/office/drawing/2014/main" id="{77CFEBB7-2ACD-B796-7710-81C34A9D4983}"/>
              </a:ext>
            </a:extLst>
          </p:cNvPr>
          <p:cNvSpPr>
            <a:spLocks noGrp="1"/>
          </p:cNvSpPr>
          <p:nvPr>
            <p:ph type="subTitle" idx="1"/>
          </p:nvPr>
        </p:nvSpPr>
        <p:spPr>
          <a:xfrm>
            <a:off x="7500457" y="5570290"/>
            <a:ext cx="4114799" cy="699518"/>
          </a:xfrm>
        </p:spPr>
        <p:txBody>
          <a:bodyPr anchor="b">
            <a:normAutofit/>
          </a:bodyPr>
          <a:lstStyle/>
          <a:p>
            <a:r>
              <a:rPr lang="en-US"/>
              <a:t>Introduction aux concepts fondamentaux de SIG et cartographie</a:t>
            </a:r>
          </a:p>
        </p:txBody>
      </p:sp>
      <p:sp>
        <p:nvSpPr>
          <p:cNvPr id="5" name="Date Placeholder 4">
            <a:extLst>
              <a:ext uri="{FF2B5EF4-FFF2-40B4-BE49-F238E27FC236}">
                <a16:creationId xmlns:a16="http://schemas.microsoft.com/office/drawing/2014/main" id="{C66CDCF9-239E-4F08-8E0F-6AFA1E674EB9}"/>
              </a:ext>
            </a:extLst>
          </p:cNvPr>
          <p:cNvSpPr>
            <a:spLocks noGrp="1"/>
          </p:cNvSpPr>
          <p:nvPr>
            <p:ph type="dt" sz="half" idx="10"/>
          </p:nvPr>
        </p:nvSpPr>
        <p:spPr>
          <a:xfrm>
            <a:off x="603663" y="508084"/>
            <a:ext cx="1203320" cy="365125"/>
          </a:xfrm>
        </p:spPr>
        <p:txBody>
          <a:bodyPr anchor="ctr">
            <a:normAutofit/>
          </a:bodyPr>
          <a:lstStyle/>
          <a:p>
            <a:pPr rtl="0">
              <a:spcAft>
                <a:spcPts val="600"/>
              </a:spcAft>
            </a:pPr>
            <a:r>
              <a:rPr lang="en-US" dirty="0"/>
              <a:t>22/11/2025</a:t>
            </a:r>
          </a:p>
        </p:txBody>
      </p:sp>
    </p:spTree>
    <p:extLst>
      <p:ext uri="{BB962C8B-B14F-4D97-AF65-F5344CB8AC3E}">
        <p14:creationId xmlns:p14="http://schemas.microsoft.com/office/powerpoint/2010/main" val="4218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9413-235E-E662-85D8-DE63E825C088}"/>
              </a:ext>
            </a:extLst>
          </p:cNvPr>
          <p:cNvSpPr>
            <a:spLocks noGrp="1"/>
          </p:cNvSpPr>
          <p:nvPr>
            <p:ph type="title"/>
          </p:nvPr>
        </p:nvSpPr>
        <p:spPr>
          <a:xfrm>
            <a:off x="185877" y="1062360"/>
            <a:ext cx="9948723" cy="5762371"/>
          </a:xfrm>
        </p:spPr>
        <p:txBody>
          <a:bodyPr anchor="b">
            <a:normAutofit/>
          </a:bodyPr>
          <a:lstStyle/>
          <a:p>
            <a:r>
              <a:rPr lang="en-US"/>
              <a:t>Système de Coordonnées de Référence (SCR)</a:t>
            </a:r>
          </a:p>
        </p:txBody>
      </p:sp>
      <p:sp>
        <p:nvSpPr>
          <p:cNvPr id="6" name="Slide Number Placeholder 5">
            <a:extLst>
              <a:ext uri="{FF2B5EF4-FFF2-40B4-BE49-F238E27FC236}">
                <a16:creationId xmlns:a16="http://schemas.microsoft.com/office/drawing/2014/main" id="{49CC176F-7D8A-A83A-A792-135F8118F518}"/>
              </a:ext>
            </a:extLst>
          </p:cNvPr>
          <p:cNvSpPr>
            <a:spLocks noGrp="1"/>
          </p:cNvSpPr>
          <p:nvPr>
            <p:ph type="sldNum" sz="quarter" idx="12"/>
          </p:nvPr>
        </p:nvSpPr>
        <p:spPr>
          <a:xfrm>
            <a:off x="11210544" y="5991663"/>
            <a:ext cx="429372" cy="365125"/>
          </a:xfrm>
        </p:spPr>
        <p:txBody>
          <a:bodyPr anchor="ctr">
            <a:normAutofit/>
          </a:bodyPr>
          <a:lstStyle/>
          <a:p>
            <a:pPr rtl="0">
              <a:spcAft>
                <a:spcPts val="600"/>
              </a:spcAft>
            </a:pPr>
            <a:fld id="{27F8DDA4-3B80-4E8A-A8F5-521F73BF9127}" type="slidenum">
              <a:rPr lang="en-US" smtClean="0"/>
              <a:pPr rtl="0">
                <a:spcAft>
                  <a:spcPts val="600"/>
                </a:spcAft>
              </a:pPr>
              <a:t>10</a:t>
            </a:fld>
            <a:endParaRPr lang="en-US"/>
          </a:p>
        </p:txBody>
      </p:sp>
    </p:spTree>
    <p:extLst>
      <p:ext uri="{BB962C8B-B14F-4D97-AF65-F5344CB8AC3E}">
        <p14:creationId xmlns:p14="http://schemas.microsoft.com/office/powerpoint/2010/main" val="1723562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lobe abstrait 3D avec des avions génériques volant.">
            <a:extLst>
              <a:ext uri="{FF2B5EF4-FFF2-40B4-BE49-F238E27FC236}">
                <a16:creationId xmlns:a16="http://schemas.microsoft.com/office/drawing/2014/main" id="{17A0871D-F002-4EF7-AD92-044A09667F2C}"/>
              </a:ext>
            </a:extLst>
          </p:cNvPr>
          <p:cNvPicPr>
            <a:picLocks noGrp="1" noChangeAspect="1"/>
          </p:cNvPicPr>
          <p:nvPr>
            <p:ph type="pic" sz="quarter" idx="13"/>
          </p:nvPr>
        </p:nvPicPr>
        <p:blipFill>
          <a:blip r:embed="rId3"/>
          <a:srcRect l="12353" r="4776" b="3"/>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DC4E274C-09B2-9832-6E35-28C0A2918546}"/>
              </a:ext>
            </a:extLst>
          </p:cNvPr>
          <p:cNvSpPr>
            <a:spLocks noGrp="1"/>
          </p:cNvSpPr>
          <p:nvPr>
            <p:ph type="title"/>
          </p:nvPr>
        </p:nvSpPr>
        <p:spPr>
          <a:xfrm>
            <a:off x="1002085" y="4374100"/>
            <a:ext cx="3897905" cy="1380814"/>
          </a:xfrm>
        </p:spPr>
        <p:txBody>
          <a:bodyPr anchor="t">
            <a:normAutofit/>
          </a:bodyPr>
          <a:lstStyle/>
          <a:p>
            <a:r>
              <a:rPr lang="en-US"/>
              <a:t>Définition et importance du SCR</a:t>
            </a:r>
          </a:p>
        </p:txBody>
      </p:sp>
      <p:sp>
        <p:nvSpPr>
          <p:cNvPr id="4" name="Content Placeholder 3">
            <a:extLst>
              <a:ext uri="{FF2B5EF4-FFF2-40B4-BE49-F238E27FC236}">
                <a16:creationId xmlns:a16="http://schemas.microsoft.com/office/drawing/2014/main" id="{279819E9-095F-4B7E-57DA-470138130186}"/>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05400" y="152400"/>
            <a:ext cx="6477000" cy="5738383"/>
          </a:xfrm>
        </p:spPr>
        <p:txBody>
          <a:bodyPr>
            <a:normAutofit lnSpcReduction="10000"/>
          </a:bodyPr>
          <a:lstStyle/>
          <a:p>
            <a:pPr marL="0" indent="0">
              <a:spcBef>
                <a:spcPts val="2500"/>
              </a:spcBef>
              <a:buFont typeface="Arial" panose="020B0604020202020204" pitchFamily="34" charset="0"/>
              <a:buNone/>
            </a:pPr>
            <a:r>
              <a:rPr lang="en-US" sz="2400" b="1" dirty="0"/>
              <a:t>Concept du SCR</a:t>
            </a:r>
          </a:p>
          <a:p>
            <a:pPr marL="0" lvl="1" indent="0">
              <a:buFont typeface="Arial" panose="020B0604020202020204" pitchFamily="34" charset="0"/>
              <a:buNone/>
            </a:pPr>
            <a:r>
              <a:rPr sz="2000" dirty="0"/>
              <a:t>Le SCR </a:t>
            </a:r>
            <a:r>
              <a:rPr sz="2000" dirty="0" err="1"/>
              <a:t>définit</a:t>
            </a:r>
            <a:r>
              <a:rPr sz="2000" dirty="0"/>
              <a:t> comment la Terre </a:t>
            </a:r>
            <a:r>
              <a:rPr sz="2000" dirty="0" err="1"/>
              <a:t>est</a:t>
            </a:r>
            <a:r>
              <a:rPr sz="2000" dirty="0"/>
              <a:t> </a:t>
            </a:r>
            <a:r>
              <a:rPr sz="2000" dirty="0" err="1"/>
              <a:t>représentée</a:t>
            </a:r>
            <a:r>
              <a:rPr sz="2000" dirty="0"/>
              <a:t> </a:t>
            </a:r>
            <a:r>
              <a:rPr sz="2000" dirty="0" err="1"/>
              <a:t>cartographiquement</a:t>
            </a:r>
            <a:r>
              <a:rPr sz="2000" dirty="0"/>
              <a:t> avec des </a:t>
            </a:r>
            <a:r>
              <a:rPr sz="2000" dirty="0" err="1"/>
              <a:t>systèmes</a:t>
            </a:r>
            <a:r>
              <a:rPr sz="2000" dirty="0"/>
              <a:t> </a:t>
            </a:r>
            <a:r>
              <a:rPr sz="2000" dirty="0" err="1"/>
              <a:t>géographiques</a:t>
            </a:r>
            <a:r>
              <a:rPr sz="2000" dirty="0"/>
              <a:t> et </a:t>
            </a:r>
            <a:r>
              <a:rPr sz="2000" dirty="0" err="1"/>
              <a:t>projetés</a:t>
            </a:r>
            <a:r>
              <a:rPr sz="2000" dirty="0"/>
              <a:t>.</a:t>
            </a:r>
            <a:endParaRPr lang="en-US" sz="2000" dirty="0"/>
          </a:p>
          <a:p>
            <a:pPr marL="0" indent="0">
              <a:spcBef>
                <a:spcPts val="2500"/>
              </a:spcBef>
              <a:buFont typeface="Arial" panose="020B0604020202020204" pitchFamily="34" charset="0"/>
              <a:buNone/>
            </a:pPr>
            <a:r>
              <a:rPr lang="en-US" sz="2400" b="1" dirty="0"/>
              <a:t>Importance de la </a:t>
            </a:r>
            <a:r>
              <a:rPr lang="en-US" sz="2400" b="1" dirty="0" err="1"/>
              <a:t>cohérence</a:t>
            </a:r>
            <a:endParaRPr lang="en-US" sz="2400" b="1" dirty="0"/>
          </a:p>
          <a:p>
            <a:pPr marL="0" lvl="1" indent="0">
              <a:buFont typeface="Arial" panose="020B0604020202020204" pitchFamily="34" charset="0"/>
              <a:buNone/>
            </a:pPr>
            <a:r>
              <a:rPr sz="2000" dirty="0"/>
              <a:t>Des SCR </a:t>
            </a:r>
            <a:r>
              <a:rPr sz="2000" dirty="0" err="1"/>
              <a:t>différents</a:t>
            </a:r>
            <a:r>
              <a:rPr sz="2000" dirty="0"/>
              <a:t> entre couches </a:t>
            </a:r>
            <a:r>
              <a:rPr sz="2000" dirty="0" err="1"/>
              <a:t>provoquent</a:t>
            </a:r>
            <a:r>
              <a:rPr sz="2000" dirty="0"/>
              <a:t> des </a:t>
            </a:r>
            <a:r>
              <a:rPr sz="2000" dirty="0" err="1"/>
              <a:t>décalages</a:t>
            </a:r>
            <a:r>
              <a:rPr sz="2000" dirty="0"/>
              <a:t> et </a:t>
            </a:r>
            <a:r>
              <a:rPr sz="2000" dirty="0" err="1"/>
              <a:t>une</a:t>
            </a:r>
            <a:r>
              <a:rPr sz="2000" dirty="0"/>
              <a:t> </a:t>
            </a:r>
            <a:r>
              <a:rPr sz="2000" dirty="0" err="1"/>
              <a:t>mauvaise</a:t>
            </a:r>
            <a:r>
              <a:rPr sz="2000" dirty="0"/>
              <a:t> superposition des données </a:t>
            </a:r>
            <a:r>
              <a:rPr sz="2000" dirty="0" err="1"/>
              <a:t>géospatiales</a:t>
            </a:r>
            <a:r>
              <a:rPr sz="2000" dirty="0"/>
              <a:t>.</a:t>
            </a:r>
            <a:endParaRPr lang="en-US" sz="2000" dirty="0"/>
          </a:p>
          <a:p>
            <a:pPr marL="0" indent="0">
              <a:spcBef>
                <a:spcPts val="2500"/>
              </a:spcBef>
              <a:buFont typeface="Arial" panose="020B0604020202020204" pitchFamily="34" charset="0"/>
              <a:buNone/>
            </a:pPr>
            <a:r>
              <a:rPr lang="en-US" sz="2400" b="1" dirty="0" err="1"/>
              <a:t>Fonctionnalités</a:t>
            </a:r>
            <a:r>
              <a:rPr lang="en-US" sz="2400" b="1" dirty="0"/>
              <a:t> dans QGIS</a:t>
            </a:r>
          </a:p>
          <a:p>
            <a:pPr marL="0" lvl="1" indent="0">
              <a:buFont typeface="Arial" panose="020B0604020202020204" pitchFamily="34" charset="0"/>
              <a:buNone/>
            </a:pPr>
            <a:r>
              <a:rPr sz="2000" dirty="0"/>
              <a:t>QGIS </a:t>
            </a:r>
            <a:r>
              <a:rPr sz="2000" dirty="0" err="1"/>
              <a:t>permet</a:t>
            </a:r>
            <a:r>
              <a:rPr sz="2000" dirty="0"/>
              <a:t> de </a:t>
            </a:r>
            <a:r>
              <a:rPr sz="2000" dirty="0" err="1"/>
              <a:t>vérifier</a:t>
            </a:r>
            <a:r>
              <a:rPr sz="2000" dirty="0"/>
              <a:t> et </a:t>
            </a:r>
            <a:r>
              <a:rPr sz="2000" dirty="0" err="1"/>
              <a:t>définir</a:t>
            </a:r>
            <a:r>
              <a:rPr sz="2000" dirty="0"/>
              <a:t> le SCR pour </a:t>
            </a:r>
            <a:r>
              <a:rPr sz="2000" dirty="0" err="1"/>
              <a:t>garantir</a:t>
            </a:r>
            <a:r>
              <a:rPr sz="2000" dirty="0"/>
              <a:t> la </a:t>
            </a:r>
            <a:r>
              <a:rPr sz="2000" dirty="0" err="1"/>
              <a:t>précision</a:t>
            </a:r>
            <a:r>
              <a:rPr sz="2000" dirty="0"/>
              <a:t> et </a:t>
            </a:r>
            <a:r>
              <a:rPr sz="2000" dirty="0" err="1"/>
              <a:t>éviter</a:t>
            </a:r>
            <a:r>
              <a:rPr sz="2000" dirty="0"/>
              <a:t> les </a:t>
            </a:r>
            <a:r>
              <a:rPr sz="2000" dirty="0" err="1"/>
              <a:t>erreurs</a:t>
            </a:r>
            <a:r>
              <a:rPr sz="2000" dirty="0"/>
              <a:t> </a:t>
            </a:r>
            <a:r>
              <a:rPr sz="2000" dirty="0" err="1"/>
              <a:t>d’analyse</a:t>
            </a:r>
            <a:r>
              <a:rPr sz="2000" dirty="0"/>
              <a:t>.</a:t>
            </a:r>
            <a:endParaRPr lang="en-US" sz="2000" dirty="0"/>
          </a:p>
          <a:p>
            <a:pPr marL="0" indent="0">
              <a:spcBef>
                <a:spcPts val="2500"/>
              </a:spcBef>
              <a:buFont typeface="Arial" panose="020B0604020202020204" pitchFamily="34" charset="0"/>
              <a:buNone/>
            </a:pPr>
            <a:r>
              <a:rPr lang="en-US" sz="2400" b="1" dirty="0" err="1"/>
              <a:t>Recommandations</a:t>
            </a:r>
            <a:r>
              <a:rPr lang="en-US" sz="2400" b="1" dirty="0"/>
              <a:t> pour </a:t>
            </a:r>
            <a:r>
              <a:rPr lang="en-US" sz="2400" b="1" dirty="0" err="1"/>
              <a:t>débutants</a:t>
            </a:r>
            <a:endParaRPr lang="en-US" sz="2400" b="1" dirty="0"/>
          </a:p>
          <a:p>
            <a:pPr marL="0" lvl="1" indent="0">
              <a:buFont typeface="Arial" panose="020B0604020202020204" pitchFamily="34" charset="0"/>
              <a:buNone/>
            </a:pPr>
            <a:r>
              <a:rPr sz="2000" dirty="0" err="1"/>
              <a:t>Utiliser</a:t>
            </a:r>
            <a:r>
              <a:rPr sz="2000" dirty="0"/>
              <a:t> WGS84 </a:t>
            </a:r>
            <a:r>
              <a:rPr sz="2000" dirty="0" err="1"/>
              <a:t>comme</a:t>
            </a:r>
            <a:r>
              <a:rPr sz="2000" dirty="0"/>
              <a:t> SCR standard et </a:t>
            </a:r>
            <a:r>
              <a:rPr sz="2000" dirty="0" err="1"/>
              <a:t>s’assurer</a:t>
            </a:r>
            <a:r>
              <a:rPr sz="2000" dirty="0"/>
              <a:t> que </a:t>
            </a:r>
            <a:r>
              <a:rPr sz="2000" dirty="0" err="1"/>
              <a:t>toutes</a:t>
            </a:r>
            <a:r>
              <a:rPr sz="2000" dirty="0"/>
              <a:t> les données </a:t>
            </a:r>
            <a:r>
              <a:rPr sz="2000" dirty="0" err="1"/>
              <a:t>partagent</a:t>
            </a:r>
            <a:r>
              <a:rPr sz="2000" dirty="0"/>
              <a:t> le </a:t>
            </a:r>
            <a:r>
              <a:rPr sz="2000" dirty="0" err="1"/>
              <a:t>même</a:t>
            </a:r>
            <a:r>
              <a:rPr sz="2000" dirty="0"/>
              <a:t> </a:t>
            </a:r>
            <a:r>
              <a:rPr sz="2000" dirty="0" err="1"/>
              <a:t>système</a:t>
            </a:r>
            <a:r>
              <a:rPr sz="2000" dirty="0"/>
              <a:t> </a:t>
            </a:r>
            <a:r>
              <a:rPr sz="2000" dirty="0" err="1"/>
              <a:t>avant</a:t>
            </a:r>
            <a:r>
              <a:rPr sz="2000" dirty="0"/>
              <a:t> </a:t>
            </a:r>
            <a:r>
              <a:rPr sz="2000" dirty="0" err="1"/>
              <a:t>traitement</a:t>
            </a:r>
            <a:r>
              <a:rPr sz="2000" dirty="0"/>
              <a:t>.</a:t>
            </a:r>
            <a:endParaRPr lang="en-US" sz="2000" dirty="0"/>
          </a:p>
        </p:txBody>
      </p:sp>
      <p:sp>
        <p:nvSpPr>
          <p:cNvPr id="7" name="Slide Number Placeholder 6">
            <a:extLst>
              <a:ext uri="{FF2B5EF4-FFF2-40B4-BE49-F238E27FC236}">
                <a16:creationId xmlns:a16="http://schemas.microsoft.com/office/drawing/2014/main" id="{06B89801-16F4-897E-0A41-D98EF8550FC6}"/>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n-US" smtClean="0"/>
              <a:pPr rtl="0">
                <a:spcAft>
                  <a:spcPts val="600"/>
                </a:spcAft>
              </a:pPr>
              <a:t>11</a:t>
            </a:fld>
            <a:endParaRPr lang="en-US"/>
          </a:p>
        </p:txBody>
      </p:sp>
    </p:spTree>
    <p:extLst>
      <p:ext uri="{BB962C8B-B14F-4D97-AF65-F5344CB8AC3E}">
        <p14:creationId xmlns:p14="http://schemas.microsoft.com/office/powerpoint/2010/main" val="4093828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7D1B0-F64D-9A18-5527-BC480B5DDCA6}"/>
              </a:ext>
            </a:extLst>
          </p:cNvPr>
          <p:cNvSpPr>
            <a:spLocks noGrp="1"/>
          </p:cNvSpPr>
          <p:nvPr>
            <p:ph type="title"/>
          </p:nvPr>
        </p:nvSpPr>
        <p:spPr>
          <a:xfrm>
            <a:off x="185877" y="1062360"/>
            <a:ext cx="9948723" cy="5762371"/>
          </a:xfrm>
        </p:spPr>
        <p:txBody>
          <a:bodyPr anchor="b">
            <a:normAutofit/>
          </a:bodyPr>
          <a:lstStyle/>
          <a:p>
            <a:r>
              <a:rPr lang="en-US"/>
              <a:t>Bonnes pratiques</a:t>
            </a:r>
          </a:p>
        </p:txBody>
      </p:sp>
      <p:sp>
        <p:nvSpPr>
          <p:cNvPr id="6" name="Slide Number Placeholder 5">
            <a:extLst>
              <a:ext uri="{FF2B5EF4-FFF2-40B4-BE49-F238E27FC236}">
                <a16:creationId xmlns:a16="http://schemas.microsoft.com/office/drawing/2014/main" id="{4C4473E6-3372-9AFD-D7FD-D72A019D1817}"/>
              </a:ext>
            </a:extLst>
          </p:cNvPr>
          <p:cNvSpPr>
            <a:spLocks noGrp="1"/>
          </p:cNvSpPr>
          <p:nvPr>
            <p:ph type="sldNum" sz="quarter" idx="12"/>
          </p:nvPr>
        </p:nvSpPr>
        <p:spPr>
          <a:xfrm>
            <a:off x="11210544" y="5991663"/>
            <a:ext cx="429372" cy="365125"/>
          </a:xfrm>
        </p:spPr>
        <p:txBody>
          <a:bodyPr anchor="ctr">
            <a:normAutofit/>
          </a:bodyPr>
          <a:lstStyle/>
          <a:p>
            <a:pPr rtl="0">
              <a:spcAft>
                <a:spcPts val="600"/>
              </a:spcAft>
            </a:pPr>
            <a:fld id="{27F8DDA4-3B80-4E8A-A8F5-521F73BF9127}" type="slidenum">
              <a:rPr lang="en-US" smtClean="0"/>
              <a:pPr rtl="0">
                <a:spcAft>
                  <a:spcPts val="600"/>
                </a:spcAft>
              </a:pPr>
              <a:t>12</a:t>
            </a:fld>
            <a:endParaRPr lang="en-US"/>
          </a:p>
        </p:txBody>
      </p:sp>
    </p:spTree>
    <p:extLst>
      <p:ext uri="{BB962C8B-B14F-4D97-AF65-F5344CB8AC3E}">
        <p14:creationId xmlns:p14="http://schemas.microsoft.com/office/powerpoint/2010/main" val="1026781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es fichiers et dossiers se regroupent sur un fond sombre">
            <a:extLst>
              <a:ext uri="{FF2B5EF4-FFF2-40B4-BE49-F238E27FC236}">
                <a16:creationId xmlns:a16="http://schemas.microsoft.com/office/drawing/2014/main" id="{D893E9E8-1B60-4031-BED9-D17B126DC36D}"/>
              </a:ext>
            </a:extLst>
          </p:cNvPr>
          <p:cNvPicPr>
            <a:picLocks noGrp="1" noChangeAspect="1"/>
          </p:cNvPicPr>
          <p:nvPr>
            <p:ph type="pic" sz="quarter" idx="13"/>
          </p:nvPr>
        </p:nvPicPr>
        <p:blipFill>
          <a:blip r:embed="rId3"/>
          <a:srcRect l="16040" r="17510"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5A4DEFF0-1D4C-B36E-F825-75305C67DD9F}"/>
              </a:ext>
            </a:extLst>
          </p:cNvPr>
          <p:cNvSpPr>
            <a:spLocks noGrp="1"/>
          </p:cNvSpPr>
          <p:nvPr>
            <p:ph type="title"/>
          </p:nvPr>
        </p:nvSpPr>
        <p:spPr>
          <a:xfrm>
            <a:off x="1002085" y="4374100"/>
            <a:ext cx="3897905" cy="1380814"/>
          </a:xfrm>
        </p:spPr>
        <p:txBody>
          <a:bodyPr anchor="t">
            <a:normAutofit/>
          </a:bodyPr>
          <a:lstStyle/>
          <a:p>
            <a:r>
              <a:rPr lang="en-US"/>
              <a:t>Organisation et vérification</a:t>
            </a:r>
          </a:p>
        </p:txBody>
      </p:sp>
      <p:sp>
        <p:nvSpPr>
          <p:cNvPr id="4" name="Content Placeholder 3">
            <a:extLst>
              <a:ext uri="{FF2B5EF4-FFF2-40B4-BE49-F238E27FC236}">
                <a16:creationId xmlns:a16="http://schemas.microsoft.com/office/drawing/2014/main" id="{62C34F8D-760A-04CC-7E06-9724AA36F076}"/>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fontScale="85000" lnSpcReduction="20000"/>
          </a:bodyPr>
          <a:lstStyle/>
          <a:p>
            <a:pPr marL="0" indent="0">
              <a:spcBef>
                <a:spcPts val="2500"/>
              </a:spcBef>
              <a:buFont typeface="Arial" panose="020B0604020202020204" pitchFamily="34" charset="0"/>
              <a:buNone/>
            </a:pPr>
            <a:r>
              <a:rPr lang="en-US" sz="2400" b="1" dirty="0" err="1"/>
              <a:t>Organisation</a:t>
            </a:r>
            <a:r>
              <a:rPr lang="en-US" sz="2400" b="1" dirty="0"/>
              <a:t> des données</a:t>
            </a:r>
          </a:p>
          <a:p>
            <a:pPr marL="0" lvl="1" indent="0">
              <a:buFont typeface="Arial" panose="020B0604020202020204" pitchFamily="34" charset="0"/>
              <a:buNone/>
            </a:pPr>
            <a:r>
              <a:rPr sz="2000" dirty="0" err="1"/>
              <a:t>Organiser</a:t>
            </a:r>
            <a:r>
              <a:rPr sz="2000" dirty="0"/>
              <a:t> les données dans des dossiers </a:t>
            </a:r>
            <a:r>
              <a:rPr sz="2000" dirty="0" err="1"/>
              <a:t>clairs</a:t>
            </a:r>
            <a:r>
              <a:rPr sz="2000" dirty="0"/>
              <a:t> et bien </a:t>
            </a:r>
            <a:r>
              <a:rPr sz="2000" dirty="0" err="1"/>
              <a:t>nommés</a:t>
            </a:r>
            <a:r>
              <a:rPr sz="2000" dirty="0"/>
              <a:t> </a:t>
            </a:r>
            <a:r>
              <a:rPr sz="2000" dirty="0" err="1"/>
              <a:t>facilite</a:t>
            </a:r>
            <a:r>
              <a:rPr sz="2000" dirty="0"/>
              <a:t> la gestion et la </a:t>
            </a:r>
            <a:r>
              <a:rPr sz="2000" dirty="0" err="1"/>
              <a:t>réutilisation</a:t>
            </a:r>
            <a:r>
              <a:rPr sz="2000" dirty="0"/>
              <a:t> des </a:t>
            </a:r>
            <a:r>
              <a:rPr sz="2000" dirty="0" err="1"/>
              <a:t>fichiers</a:t>
            </a:r>
            <a:r>
              <a:rPr sz="2000" dirty="0"/>
              <a:t> dans QGIS.</a:t>
            </a:r>
            <a:endParaRPr lang="en-US" sz="2000" dirty="0"/>
          </a:p>
          <a:p>
            <a:pPr marL="0" indent="0">
              <a:spcBef>
                <a:spcPts val="2500"/>
              </a:spcBef>
              <a:buFont typeface="Arial" panose="020B0604020202020204" pitchFamily="34" charset="0"/>
              <a:buNone/>
            </a:pPr>
            <a:r>
              <a:rPr lang="en-US" sz="2400" b="1" dirty="0" err="1"/>
              <a:t>Vérification</a:t>
            </a:r>
            <a:r>
              <a:rPr lang="en-US" sz="2400" b="1" dirty="0"/>
              <a:t> des </a:t>
            </a:r>
            <a:r>
              <a:rPr lang="en-US" sz="2400" b="1" dirty="0" err="1"/>
              <a:t>coordonnées</a:t>
            </a:r>
            <a:endParaRPr lang="en-US" sz="2400" b="1" dirty="0"/>
          </a:p>
          <a:p>
            <a:pPr marL="0" lvl="1" indent="0">
              <a:buFont typeface="Arial" panose="020B0604020202020204" pitchFamily="34" charset="0"/>
              <a:buNone/>
            </a:pPr>
            <a:r>
              <a:rPr sz="2200" dirty="0" err="1"/>
              <a:t>Vérifier</a:t>
            </a:r>
            <a:r>
              <a:rPr sz="2200" dirty="0"/>
              <a:t> le </a:t>
            </a:r>
            <a:r>
              <a:rPr sz="2200" dirty="0" err="1"/>
              <a:t>système</a:t>
            </a:r>
            <a:r>
              <a:rPr sz="2200" dirty="0"/>
              <a:t> de </a:t>
            </a:r>
            <a:r>
              <a:rPr sz="2200" dirty="0" err="1"/>
              <a:t>coordonnées</a:t>
            </a:r>
            <a:r>
              <a:rPr sz="2200" dirty="0"/>
              <a:t> des couches </a:t>
            </a:r>
            <a:r>
              <a:rPr sz="2200" dirty="0" err="1"/>
              <a:t>avant</a:t>
            </a:r>
            <a:r>
              <a:rPr sz="2200" dirty="0"/>
              <a:t> </a:t>
            </a:r>
            <a:r>
              <a:rPr sz="2200" dirty="0" err="1"/>
              <a:t>intégration</a:t>
            </a:r>
            <a:r>
              <a:rPr sz="2200" dirty="0"/>
              <a:t> </a:t>
            </a:r>
            <a:r>
              <a:rPr sz="2200" dirty="0" err="1"/>
              <a:t>évite</a:t>
            </a:r>
            <a:r>
              <a:rPr sz="2200" dirty="0"/>
              <a:t> les </a:t>
            </a:r>
            <a:r>
              <a:rPr sz="2200" dirty="0" err="1"/>
              <a:t>problèmes</a:t>
            </a:r>
            <a:r>
              <a:rPr sz="2200" dirty="0"/>
              <a:t> </a:t>
            </a:r>
            <a:r>
              <a:rPr sz="2200" dirty="0" err="1"/>
              <a:t>d’alignement</a:t>
            </a:r>
            <a:r>
              <a:rPr sz="2200" dirty="0"/>
              <a:t> dans les </a:t>
            </a:r>
            <a:r>
              <a:rPr sz="2200" dirty="0" err="1"/>
              <a:t>projets</a:t>
            </a:r>
            <a:r>
              <a:rPr sz="2200" dirty="0"/>
              <a:t> QGIS.</a:t>
            </a:r>
            <a:endParaRPr lang="en-US" sz="2200" dirty="0"/>
          </a:p>
          <a:p>
            <a:pPr marL="0" indent="0">
              <a:spcBef>
                <a:spcPts val="2500"/>
              </a:spcBef>
              <a:buFont typeface="Arial" panose="020B0604020202020204" pitchFamily="34" charset="0"/>
              <a:buNone/>
            </a:pPr>
            <a:r>
              <a:rPr lang="en-US" sz="2400" b="1" dirty="0" err="1"/>
              <a:t>Sauvegarde</a:t>
            </a:r>
            <a:r>
              <a:rPr lang="en-US" sz="2400" b="1" dirty="0"/>
              <a:t> </a:t>
            </a:r>
            <a:r>
              <a:rPr lang="en-US" sz="2400" b="1" dirty="0" err="1"/>
              <a:t>régulière</a:t>
            </a:r>
            <a:endParaRPr lang="en-US" sz="2400" b="1" dirty="0"/>
          </a:p>
          <a:p>
            <a:pPr marL="0" lvl="1" indent="0">
              <a:buFont typeface="Arial" panose="020B0604020202020204" pitchFamily="34" charset="0"/>
              <a:buNone/>
            </a:pPr>
            <a:r>
              <a:rPr sz="2400" dirty="0" err="1"/>
              <a:t>Sauvegarder</a:t>
            </a:r>
            <a:r>
              <a:rPr sz="2400" dirty="0"/>
              <a:t> </a:t>
            </a:r>
            <a:r>
              <a:rPr sz="2400" dirty="0" err="1"/>
              <a:t>régulièrement</a:t>
            </a:r>
            <a:r>
              <a:rPr sz="2400" dirty="0"/>
              <a:t> le </a:t>
            </a:r>
            <a:r>
              <a:rPr sz="2400" dirty="0" err="1"/>
              <a:t>projet</a:t>
            </a:r>
            <a:r>
              <a:rPr sz="2400" dirty="0"/>
              <a:t> QGIS </a:t>
            </a:r>
            <a:r>
              <a:rPr sz="2400" dirty="0" err="1"/>
              <a:t>prévient</a:t>
            </a:r>
            <a:r>
              <a:rPr sz="2400" dirty="0"/>
              <a:t> la </a:t>
            </a:r>
            <a:r>
              <a:rPr sz="2400" dirty="0" err="1"/>
              <a:t>perte</a:t>
            </a:r>
            <a:r>
              <a:rPr sz="2400" dirty="0"/>
              <a:t> de travail </a:t>
            </a:r>
            <a:r>
              <a:rPr sz="2400" dirty="0" err="1"/>
              <a:t>en</a:t>
            </a:r>
            <a:r>
              <a:rPr sz="2400" dirty="0"/>
              <a:t> </a:t>
            </a:r>
            <a:r>
              <a:rPr sz="2400" dirty="0" err="1"/>
              <a:t>cas</a:t>
            </a:r>
            <a:r>
              <a:rPr sz="2400" dirty="0"/>
              <a:t> de </a:t>
            </a:r>
            <a:r>
              <a:rPr sz="2400" dirty="0" err="1"/>
              <a:t>problème</a:t>
            </a:r>
            <a:r>
              <a:rPr sz="2400" dirty="0"/>
              <a:t> technique.</a:t>
            </a:r>
            <a:endParaRPr lang="en-US" sz="2400" dirty="0"/>
          </a:p>
          <a:p>
            <a:pPr marL="0" indent="0">
              <a:spcBef>
                <a:spcPts val="2500"/>
              </a:spcBef>
              <a:buFont typeface="Arial" panose="020B0604020202020204" pitchFamily="34" charset="0"/>
              <a:buNone/>
            </a:pPr>
            <a:r>
              <a:rPr lang="en-US" sz="2400" b="1" dirty="0" err="1"/>
              <a:t>Noms</a:t>
            </a:r>
            <a:r>
              <a:rPr lang="en-US" sz="2400" b="1" dirty="0"/>
              <a:t> </a:t>
            </a:r>
            <a:r>
              <a:rPr lang="en-US" sz="2400" b="1" dirty="0" err="1"/>
              <a:t>explicites</a:t>
            </a:r>
            <a:endParaRPr lang="en-US" sz="2400" b="1" dirty="0"/>
          </a:p>
          <a:p>
            <a:pPr marL="0" lvl="1" indent="0">
              <a:buFont typeface="Arial" panose="020B0604020202020204" pitchFamily="34" charset="0"/>
              <a:buNone/>
            </a:pPr>
            <a:r>
              <a:rPr sz="2400" dirty="0" err="1"/>
              <a:t>Utiliser</a:t>
            </a:r>
            <a:r>
              <a:rPr sz="2400" dirty="0"/>
              <a:t> des </a:t>
            </a:r>
            <a:r>
              <a:rPr sz="2400" dirty="0" err="1"/>
              <a:t>noms</a:t>
            </a:r>
            <a:r>
              <a:rPr sz="2400" dirty="0"/>
              <a:t> </a:t>
            </a:r>
            <a:r>
              <a:rPr sz="2400" dirty="0" err="1"/>
              <a:t>explicites</a:t>
            </a:r>
            <a:r>
              <a:rPr sz="2400" dirty="0"/>
              <a:t> pour les couches et </a:t>
            </a:r>
            <a:r>
              <a:rPr sz="2400" dirty="0" err="1"/>
              <a:t>fichiers</a:t>
            </a:r>
            <a:r>
              <a:rPr sz="2400" dirty="0"/>
              <a:t> rend le </a:t>
            </a:r>
            <a:r>
              <a:rPr sz="2400" dirty="0" err="1"/>
              <a:t>projet</a:t>
            </a:r>
            <a:r>
              <a:rPr sz="2400" dirty="0"/>
              <a:t> </a:t>
            </a:r>
            <a:r>
              <a:rPr sz="2400" dirty="0" err="1"/>
              <a:t>compréhensible</a:t>
            </a:r>
            <a:r>
              <a:rPr sz="2400" dirty="0"/>
              <a:t> et </a:t>
            </a:r>
            <a:r>
              <a:rPr sz="2400" dirty="0" err="1"/>
              <a:t>facilite</a:t>
            </a:r>
            <a:r>
              <a:rPr sz="2400" dirty="0"/>
              <a:t> la collaboration.</a:t>
            </a:r>
            <a:endParaRPr lang="en-US" sz="2400" dirty="0"/>
          </a:p>
        </p:txBody>
      </p:sp>
      <p:sp>
        <p:nvSpPr>
          <p:cNvPr id="5" name="Footer Placeholder 4">
            <a:extLst>
              <a:ext uri="{FF2B5EF4-FFF2-40B4-BE49-F238E27FC236}">
                <a16:creationId xmlns:a16="http://schemas.microsoft.com/office/drawing/2014/main" id="{1A23CC3C-61C9-3DAB-03D0-CF10CD3F7562}"/>
              </a:ext>
            </a:extLst>
          </p:cNvPr>
          <p:cNvSpPr>
            <a:spLocks noGrp="1"/>
          </p:cNvSpPr>
          <p:nvPr>
            <p:ph type="ftr" sz="quarter" idx="11"/>
          </p:nvPr>
        </p:nvSpPr>
        <p:spPr>
          <a:xfrm>
            <a:off x="602974" y="6029867"/>
            <a:ext cx="1911096" cy="365126"/>
          </a:xfrm>
        </p:spPr>
        <p:txBody>
          <a:bodyPr anchor="ctr">
            <a:normAutofit/>
          </a:bodyPr>
          <a:lstStyle/>
          <a:p>
            <a:pPr rtl="0">
              <a:lnSpc>
                <a:spcPct val="90000"/>
              </a:lnSpc>
              <a:spcAft>
                <a:spcPts val="600"/>
              </a:spcAft>
            </a:pPr>
            <a:r>
              <a:rPr lang="fr"/>
              <a:t>Exemple de Texte de Pied de page</a:t>
            </a:r>
          </a:p>
        </p:txBody>
      </p:sp>
      <p:sp>
        <p:nvSpPr>
          <p:cNvPr id="6" name="Date Placeholder 5">
            <a:extLst>
              <a:ext uri="{FF2B5EF4-FFF2-40B4-BE49-F238E27FC236}">
                <a16:creationId xmlns:a16="http://schemas.microsoft.com/office/drawing/2014/main" id="{D1E1EDEB-FFAC-799A-0F3B-3CD6B5981CAF}"/>
              </a:ext>
            </a:extLst>
          </p:cNvPr>
          <p:cNvSpPr>
            <a:spLocks noGrp="1"/>
          </p:cNvSpPr>
          <p:nvPr>
            <p:ph type="dt" sz="half" idx="10"/>
          </p:nvPr>
        </p:nvSpPr>
        <p:spPr>
          <a:xfrm>
            <a:off x="10058400" y="6029868"/>
            <a:ext cx="1179576" cy="365125"/>
          </a:xfrm>
        </p:spPr>
        <p:txBody>
          <a:bodyPr anchor="ctr">
            <a:normAutofit/>
          </a:bodyPr>
          <a:lstStyle/>
          <a:p>
            <a:pPr rtl="0">
              <a:spcAft>
                <a:spcPts val="600"/>
              </a:spcAft>
            </a:pPr>
            <a:r>
              <a:rPr lang="en-US"/>
              <a:t>11/8/2025</a:t>
            </a:r>
          </a:p>
        </p:txBody>
      </p:sp>
      <p:sp>
        <p:nvSpPr>
          <p:cNvPr id="7" name="Slide Number Placeholder 6">
            <a:extLst>
              <a:ext uri="{FF2B5EF4-FFF2-40B4-BE49-F238E27FC236}">
                <a16:creationId xmlns:a16="http://schemas.microsoft.com/office/drawing/2014/main" id="{44E53781-E7B8-2356-1FEF-2324DF6C55F3}"/>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n-US" smtClean="0"/>
              <a:pPr rtl="0">
                <a:spcAft>
                  <a:spcPts val="600"/>
                </a:spcAft>
              </a:pPr>
              <a:t>13</a:t>
            </a:fld>
            <a:endParaRPr lang="en-US"/>
          </a:p>
        </p:txBody>
      </p:sp>
    </p:spTree>
    <p:extLst>
      <p:ext uri="{BB962C8B-B14F-4D97-AF65-F5344CB8AC3E}">
        <p14:creationId xmlns:p14="http://schemas.microsoft.com/office/powerpoint/2010/main" val="1344990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DFAA-B5A4-2CEE-0894-4C897AD551C4}"/>
              </a:ext>
            </a:extLst>
          </p:cNvPr>
          <p:cNvSpPr>
            <a:spLocks noGrp="1"/>
          </p:cNvSpPr>
          <p:nvPr>
            <p:ph type="title"/>
          </p:nvPr>
        </p:nvSpPr>
        <p:spPr>
          <a:xfrm>
            <a:off x="185877" y="1062360"/>
            <a:ext cx="9948723" cy="5762371"/>
          </a:xfrm>
        </p:spPr>
        <p:txBody>
          <a:bodyPr anchor="b">
            <a:normAutofit/>
          </a:bodyPr>
          <a:lstStyle/>
          <a:p>
            <a:r>
              <a:rPr lang="en-US" dirty="0"/>
              <a:t>Cas </a:t>
            </a:r>
            <a:r>
              <a:rPr lang="en-US" dirty="0" err="1"/>
              <a:t>d’usage</a:t>
            </a:r>
            <a:endParaRPr lang="en-US" dirty="0"/>
          </a:p>
        </p:txBody>
      </p:sp>
      <p:sp>
        <p:nvSpPr>
          <p:cNvPr id="6" name="Slide Number Placeholder 5">
            <a:extLst>
              <a:ext uri="{FF2B5EF4-FFF2-40B4-BE49-F238E27FC236}">
                <a16:creationId xmlns:a16="http://schemas.microsoft.com/office/drawing/2014/main" id="{638B9C38-A9C0-DCB9-E88F-7EC70E723098}"/>
              </a:ext>
            </a:extLst>
          </p:cNvPr>
          <p:cNvSpPr>
            <a:spLocks noGrp="1"/>
          </p:cNvSpPr>
          <p:nvPr>
            <p:ph type="sldNum" sz="quarter" idx="12"/>
          </p:nvPr>
        </p:nvSpPr>
        <p:spPr>
          <a:xfrm>
            <a:off x="11210544" y="5991663"/>
            <a:ext cx="429372" cy="365125"/>
          </a:xfrm>
        </p:spPr>
        <p:txBody>
          <a:bodyPr anchor="ctr">
            <a:normAutofit/>
          </a:bodyPr>
          <a:lstStyle/>
          <a:p>
            <a:pPr rtl="0">
              <a:spcAft>
                <a:spcPts val="600"/>
              </a:spcAft>
            </a:pPr>
            <a:fld id="{27F8DDA4-3B80-4E8A-A8F5-521F73BF9127}" type="slidenum">
              <a:rPr lang="en-US" smtClean="0"/>
              <a:pPr rtl="0">
                <a:spcAft>
                  <a:spcPts val="600"/>
                </a:spcAft>
              </a:pPr>
              <a:t>14</a:t>
            </a:fld>
            <a:endParaRPr lang="en-US"/>
          </a:p>
        </p:txBody>
      </p:sp>
    </p:spTree>
    <p:extLst>
      <p:ext uri="{BB962C8B-B14F-4D97-AF65-F5344CB8AC3E}">
        <p14:creationId xmlns:p14="http://schemas.microsoft.com/office/powerpoint/2010/main" val="2715709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ravail numérique de la carte numérisée de la ville">
            <a:extLst>
              <a:ext uri="{FF2B5EF4-FFF2-40B4-BE49-F238E27FC236}">
                <a16:creationId xmlns:a16="http://schemas.microsoft.com/office/drawing/2014/main" id="{FD28CE3B-4B6F-4F01-A3E9-F9636C5CCAE5}"/>
              </a:ext>
            </a:extLst>
          </p:cNvPr>
          <p:cNvPicPr>
            <a:picLocks noGrp="1" noChangeAspect="1"/>
          </p:cNvPicPr>
          <p:nvPr>
            <p:ph type="pic" sz="quarter" idx="13"/>
          </p:nvPr>
        </p:nvPicPr>
        <p:blipFill>
          <a:blip r:embed="rId3"/>
          <a:srcRect l="16905" r="17260" b="2"/>
          <a:stretch>
            <a:fillRect/>
          </a:stretch>
        </p:blipFill>
        <p:spPr>
          <a:xfrm>
            <a:off x="20" y="10"/>
            <a:ext cx="5486380" cy="5562590"/>
          </a:xfrm>
          <a:prstGeom prst="rect">
            <a:avLst/>
          </a:prstGeom>
          <a:noFill/>
        </p:spPr>
      </p:pic>
      <p:sp>
        <p:nvSpPr>
          <p:cNvPr id="2" name="Title 1">
            <a:extLst>
              <a:ext uri="{FF2B5EF4-FFF2-40B4-BE49-F238E27FC236}">
                <a16:creationId xmlns:a16="http://schemas.microsoft.com/office/drawing/2014/main" id="{F3C2F73B-D4C9-D26D-32C8-0DB788497477}"/>
              </a:ext>
            </a:extLst>
          </p:cNvPr>
          <p:cNvSpPr>
            <a:spLocks noGrp="1"/>
          </p:cNvSpPr>
          <p:nvPr>
            <p:ph type="title"/>
          </p:nvPr>
        </p:nvSpPr>
        <p:spPr>
          <a:xfrm>
            <a:off x="5063318" y="0"/>
            <a:ext cx="4385481" cy="1796124"/>
          </a:xfrm>
        </p:spPr>
        <p:txBody>
          <a:bodyPr anchor="b">
            <a:normAutofit/>
          </a:bodyPr>
          <a:lstStyle/>
          <a:p>
            <a:r>
              <a:rPr lang="en-US" dirty="0"/>
              <a:t>Applications pratiques</a:t>
            </a:r>
          </a:p>
        </p:txBody>
      </p:sp>
      <p:sp>
        <p:nvSpPr>
          <p:cNvPr id="4" name="Content Placeholder 3">
            <a:extLst>
              <a:ext uri="{FF2B5EF4-FFF2-40B4-BE49-F238E27FC236}">
                <a16:creationId xmlns:a16="http://schemas.microsoft.com/office/drawing/2014/main" id="{18D369C7-F0A7-3203-7D65-037636797A7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5056" y="1965281"/>
            <a:ext cx="4859992" cy="3732876"/>
          </a:xfrm>
        </p:spPr>
        <p:txBody>
          <a:bodyPr>
            <a:normAutofit fontScale="77500" lnSpcReduction="20000"/>
          </a:bodyPr>
          <a:lstStyle/>
          <a:p>
            <a:pPr marL="0" indent="0">
              <a:spcBef>
                <a:spcPts val="2500"/>
              </a:spcBef>
              <a:buFont typeface="Arial" panose="020B0604020202020204" pitchFamily="34" charset="0"/>
              <a:buNone/>
            </a:pPr>
            <a:r>
              <a:rPr lang="en-US" sz="2400" b="1" dirty="0" err="1"/>
              <a:t>Cartographie</a:t>
            </a:r>
            <a:r>
              <a:rPr lang="en-US" sz="2400" b="1" dirty="0"/>
              <a:t> des communes</a:t>
            </a:r>
          </a:p>
          <a:p>
            <a:pPr marL="0" lvl="1" indent="0">
              <a:buFont typeface="Arial" panose="020B0604020202020204" pitchFamily="34" charset="0"/>
              <a:buNone/>
            </a:pPr>
            <a:r>
              <a:rPr sz="2200" dirty="0"/>
              <a:t>La </a:t>
            </a:r>
            <a:r>
              <a:rPr sz="2200" dirty="0" err="1"/>
              <a:t>cartographie</a:t>
            </a:r>
            <a:r>
              <a:rPr sz="2200" dirty="0"/>
              <a:t> des communes </a:t>
            </a:r>
            <a:r>
              <a:rPr sz="2200" dirty="0" err="1"/>
              <a:t>permet</a:t>
            </a:r>
            <a:r>
              <a:rPr sz="2200" dirty="0"/>
              <a:t> de </a:t>
            </a:r>
            <a:r>
              <a:rPr sz="2200" dirty="0" err="1"/>
              <a:t>visualiser</a:t>
            </a:r>
            <a:r>
              <a:rPr sz="2200" dirty="0"/>
              <a:t> </a:t>
            </a:r>
            <a:r>
              <a:rPr sz="2200" dirty="0" err="1"/>
              <a:t>clairement</a:t>
            </a:r>
            <a:r>
              <a:rPr sz="2200" dirty="0"/>
              <a:t> les zones </a:t>
            </a:r>
            <a:r>
              <a:rPr sz="2200" dirty="0" err="1"/>
              <a:t>d’intervention</a:t>
            </a:r>
            <a:r>
              <a:rPr sz="2200" dirty="0"/>
              <a:t> pour </a:t>
            </a:r>
            <a:r>
              <a:rPr sz="2200" dirty="0" err="1"/>
              <a:t>une</a:t>
            </a:r>
            <a:r>
              <a:rPr sz="2200" dirty="0"/>
              <a:t> </a:t>
            </a:r>
            <a:r>
              <a:rPr sz="2200" dirty="0" err="1"/>
              <a:t>meilleure</a:t>
            </a:r>
            <a:r>
              <a:rPr sz="2200" dirty="0"/>
              <a:t> planification.</a:t>
            </a:r>
            <a:endParaRPr lang="en-US" sz="2200" dirty="0"/>
          </a:p>
          <a:p>
            <a:pPr marL="0" indent="0">
              <a:spcBef>
                <a:spcPts val="2500"/>
              </a:spcBef>
              <a:buFont typeface="Arial" panose="020B0604020202020204" pitchFamily="34" charset="0"/>
              <a:buNone/>
            </a:pPr>
            <a:r>
              <a:rPr lang="en-US" sz="2400" b="1" dirty="0" err="1"/>
              <a:t>Localisation</a:t>
            </a:r>
            <a:r>
              <a:rPr lang="en-US" sz="2400" b="1" dirty="0"/>
              <a:t> des interventions </a:t>
            </a:r>
            <a:r>
              <a:rPr lang="en-US" sz="2400" b="1" dirty="0" err="1"/>
              <a:t>nutritionnelles</a:t>
            </a:r>
            <a:endParaRPr lang="en-US" sz="2400" b="1" dirty="0"/>
          </a:p>
          <a:p>
            <a:pPr marL="0" lvl="1" indent="0">
              <a:buFont typeface="Arial" panose="020B0604020202020204" pitchFamily="34" charset="0"/>
              <a:buNone/>
            </a:pPr>
            <a:r>
              <a:rPr sz="2200" dirty="0" err="1"/>
              <a:t>Localiser</a:t>
            </a:r>
            <a:r>
              <a:rPr sz="2200" dirty="0"/>
              <a:t> les interventions </a:t>
            </a:r>
            <a:r>
              <a:rPr sz="2200" dirty="0" err="1"/>
              <a:t>nutritionnelles</a:t>
            </a:r>
            <a:r>
              <a:rPr sz="2200" dirty="0"/>
              <a:t> aide à identifier les </a:t>
            </a:r>
            <a:r>
              <a:rPr sz="2200" dirty="0" err="1"/>
              <a:t>régions</a:t>
            </a:r>
            <a:r>
              <a:rPr sz="2200" dirty="0"/>
              <a:t> couvertes et </a:t>
            </a:r>
            <a:r>
              <a:rPr sz="2200" dirty="0" err="1"/>
              <a:t>celles</a:t>
            </a:r>
            <a:r>
              <a:rPr sz="2200" dirty="0"/>
              <a:t> </a:t>
            </a:r>
            <a:r>
              <a:rPr sz="2200" dirty="0" err="1"/>
              <a:t>nécessitant</a:t>
            </a:r>
            <a:r>
              <a:rPr sz="2200" dirty="0"/>
              <a:t> plus </a:t>
            </a:r>
            <a:r>
              <a:rPr sz="2200" dirty="0" err="1"/>
              <a:t>d’attention</a:t>
            </a:r>
            <a:r>
              <a:rPr sz="2200" dirty="0"/>
              <a:t>.</a:t>
            </a:r>
            <a:endParaRPr lang="en-US" sz="2200" dirty="0"/>
          </a:p>
          <a:p>
            <a:pPr marL="0" indent="0">
              <a:spcBef>
                <a:spcPts val="2500"/>
              </a:spcBef>
              <a:buFont typeface="Arial" panose="020B0604020202020204" pitchFamily="34" charset="0"/>
              <a:buNone/>
            </a:pPr>
            <a:r>
              <a:rPr lang="en-US" sz="2600" b="1" dirty="0" err="1"/>
              <a:t>Analyse</a:t>
            </a:r>
            <a:r>
              <a:rPr lang="en-US" sz="2600" b="1" dirty="0"/>
              <a:t> de la couverture </a:t>
            </a:r>
            <a:r>
              <a:rPr lang="en-US" sz="2600" b="1" dirty="0" err="1"/>
              <a:t>géographique</a:t>
            </a:r>
            <a:endParaRPr lang="en-US" sz="2600" b="1" dirty="0"/>
          </a:p>
          <a:p>
            <a:pPr marL="0" lvl="1" indent="0">
              <a:buFont typeface="Arial" panose="020B0604020202020204" pitchFamily="34" charset="0"/>
              <a:buNone/>
            </a:pPr>
            <a:r>
              <a:rPr sz="2600" dirty="0" err="1"/>
              <a:t>L’analyse</a:t>
            </a:r>
            <a:r>
              <a:rPr sz="2600" dirty="0"/>
              <a:t> </a:t>
            </a:r>
            <a:r>
              <a:rPr sz="2600" dirty="0" err="1"/>
              <a:t>géographique</a:t>
            </a:r>
            <a:r>
              <a:rPr sz="2600" dirty="0"/>
              <a:t> </a:t>
            </a:r>
            <a:r>
              <a:rPr sz="2600" dirty="0" err="1"/>
              <a:t>mesure</a:t>
            </a:r>
            <a:r>
              <a:rPr sz="2600" dirty="0"/>
              <a:t> </a:t>
            </a:r>
            <a:r>
              <a:rPr sz="2600" dirty="0" err="1"/>
              <a:t>l’efficacité</a:t>
            </a:r>
            <a:r>
              <a:rPr sz="2600" dirty="0"/>
              <a:t> des </a:t>
            </a:r>
            <a:r>
              <a:rPr sz="2600" dirty="0" err="1"/>
              <a:t>programmes</a:t>
            </a:r>
            <a:r>
              <a:rPr sz="2600" dirty="0"/>
              <a:t> et </a:t>
            </a:r>
            <a:r>
              <a:rPr sz="2600" dirty="0" err="1"/>
              <a:t>détecte</a:t>
            </a:r>
            <a:r>
              <a:rPr sz="2600" dirty="0"/>
              <a:t> les zones non </a:t>
            </a:r>
            <a:r>
              <a:rPr sz="2600" dirty="0" err="1"/>
              <a:t>desservies</a:t>
            </a:r>
            <a:r>
              <a:rPr sz="2600" dirty="0"/>
              <a:t>.</a:t>
            </a:r>
            <a:endParaRPr lang="en-US" sz="2600" dirty="0"/>
          </a:p>
        </p:txBody>
      </p:sp>
      <p:sp>
        <p:nvSpPr>
          <p:cNvPr id="7" name="Slide Number Placeholder 6">
            <a:extLst>
              <a:ext uri="{FF2B5EF4-FFF2-40B4-BE49-F238E27FC236}">
                <a16:creationId xmlns:a16="http://schemas.microsoft.com/office/drawing/2014/main" id="{B3E3FC1C-D02E-E3CF-D5B7-9439AA5CF75C}"/>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n-US" smtClean="0"/>
              <a:pPr rtl="0">
                <a:spcAft>
                  <a:spcPts val="600"/>
                </a:spcAft>
              </a:pPr>
              <a:t>15</a:t>
            </a:fld>
            <a:endParaRPr lang="en-US"/>
          </a:p>
        </p:txBody>
      </p:sp>
    </p:spTree>
    <p:extLst>
      <p:ext uri="{BB962C8B-B14F-4D97-AF65-F5344CB8AC3E}">
        <p14:creationId xmlns:p14="http://schemas.microsoft.com/office/powerpoint/2010/main" val="4078603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3A222-3281-6D2F-66D4-610D29D6179E}"/>
              </a:ext>
            </a:extLst>
          </p:cNvPr>
          <p:cNvSpPr>
            <a:spLocks noGrp="1"/>
          </p:cNvSpPr>
          <p:nvPr>
            <p:ph type="title"/>
          </p:nvPr>
        </p:nvSpPr>
        <p:spPr>
          <a:xfrm>
            <a:off x="185877" y="1062360"/>
            <a:ext cx="9948723" cy="5762371"/>
          </a:xfrm>
        </p:spPr>
        <p:txBody>
          <a:bodyPr anchor="b">
            <a:normAutofit/>
          </a:bodyPr>
          <a:lstStyle/>
          <a:p>
            <a:r>
              <a:rPr lang="en-US"/>
              <a:t>Introduction au SIG</a:t>
            </a:r>
          </a:p>
        </p:txBody>
      </p:sp>
      <p:sp>
        <p:nvSpPr>
          <p:cNvPr id="6" name="Slide Number Placeholder 5">
            <a:extLst>
              <a:ext uri="{FF2B5EF4-FFF2-40B4-BE49-F238E27FC236}">
                <a16:creationId xmlns:a16="http://schemas.microsoft.com/office/drawing/2014/main" id="{190B0E24-8483-23DF-801C-6F3D83D1DBC5}"/>
              </a:ext>
            </a:extLst>
          </p:cNvPr>
          <p:cNvSpPr>
            <a:spLocks noGrp="1"/>
          </p:cNvSpPr>
          <p:nvPr>
            <p:ph type="sldNum" sz="quarter" idx="12"/>
          </p:nvPr>
        </p:nvSpPr>
        <p:spPr>
          <a:xfrm>
            <a:off x="11210544" y="5991663"/>
            <a:ext cx="429372" cy="365125"/>
          </a:xfrm>
        </p:spPr>
        <p:txBody>
          <a:bodyPr anchor="ctr">
            <a:normAutofit/>
          </a:bodyPr>
          <a:lstStyle/>
          <a:p>
            <a:pPr rtl="0">
              <a:spcAft>
                <a:spcPts val="600"/>
              </a:spcAft>
            </a:pPr>
            <a:fld id="{27F8DDA4-3B80-4E8A-A8F5-521F73BF9127}" type="slidenum">
              <a:rPr lang="en-US" smtClean="0"/>
              <a:pPr rtl="0">
                <a:spcAft>
                  <a:spcPts val="600"/>
                </a:spcAft>
              </a:pPr>
              <a:t>2</a:t>
            </a:fld>
            <a:endParaRPr lang="en-US"/>
          </a:p>
        </p:txBody>
      </p:sp>
    </p:spTree>
    <p:extLst>
      <p:ext uri="{BB962C8B-B14F-4D97-AF65-F5344CB8AC3E}">
        <p14:creationId xmlns:p14="http://schemas.microsoft.com/office/powerpoint/2010/main" val="1953357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Réseau informatique, concept de communication mondiale&#10;Carte : https://visibleearth.nasa.gov/images/57730/the-blue-marble-land-surface-ocean-color-and-sea-ice">
            <a:extLst>
              <a:ext uri="{FF2B5EF4-FFF2-40B4-BE49-F238E27FC236}">
                <a16:creationId xmlns:a16="http://schemas.microsoft.com/office/drawing/2014/main" id="{F746892E-26DB-4698-AF77-C45583E012F8}"/>
              </a:ext>
            </a:extLst>
          </p:cNvPr>
          <p:cNvPicPr>
            <a:picLocks noGrp="1" noChangeAspect="1"/>
          </p:cNvPicPr>
          <p:nvPr>
            <p:ph type="pic" sz="quarter" idx="13"/>
          </p:nvPr>
        </p:nvPicPr>
        <p:blipFill>
          <a:blip r:embed="rId3"/>
          <a:srcRect l="17985" r="14209" b="2"/>
          <a:stretch>
            <a:fillRect/>
          </a:stretch>
        </p:blipFill>
        <p:spPr>
          <a:xfrm>
            <a:off x="20" y="10"/>
            <a:ext cx="5486380" cy="5562590"/>
          </a:xfrm>
          <a:prstGeom prst="rect">
            <a:avLst/>
          </a:prstGeom>
          <a:noFill/>
        </p:spPr>
      </p:pic>
      <p:sp>
        <p:nvSpPr>
          <p:cNvPr id="2" name="Title 1">
            <a:extLst>
              <a:ext uri="{FF2B5EF4-FFF2-40B4-BE49-F238E27FC236}">
                <a16:creationId xmlns:a16="http://schemas.microsoft.com/office/drawing/2014/main" id="{97256A1F-32B8-A5A1-F320-878BF0C0939C}"/>
              </a:ext>
            </a:extLst>
          </p:cNvPr>
          <p:cNvSpPr>
            <a:spLocks noGrp="1"/>
          </p:cNvSpPr>
          <p:nvPr>
            <p:ph type="title"/>
          </p:nvPr>
        </p:nvSpPr>
        <p:spPr>
          <a:xfrm>
            <a:off x="5063318" y="0"/>
            <a:ext cx="4385481" cy="1796124"/>
          </a:xfrm>
        </p:spPr>
        <p:txBody>
          <a:bodyPr anchor="b">
            <a:normAutofit/>
          </a:bodyPr>
          <a:lstStyle/>
          <a:p>
            <a:r>
              <a:rPr lang="en-US"/>
              <a:t>Définition et importance du SIG</a:t>
            </a:r>
          </a:p>
        </p:txBody>
      </p:sp>
      <p:sp>
        <p:nvSpPr>
          <p:cNvPr id="4" name="Content Placeholder 3">
            <a:extLst>
              <a:ext uri="{FF2B5EF4-FFF2-40B4-BE49-F238E27FC236}">
                <a16:creationId xmlns:a16="http://schemas.microsoft.com/office/drawing/2014/main" id="{3BF033E4-45D8-D0B9-E5CE-901184FBEE5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86400" y="1676400"/>
            <a:ext cx="6248400" cy="4021757"/>
          </a:xfrm>
        </p:spPr>
        <p:txBody>
          <a:bodyPr>
            <a:normAutofit fontScale="85000" lnSpcReduction="20000"/>
          </a:bodyPr>
          <a:lstStyle/>
          <a:p>
            <a:pPr marL="0" indent="0">
              <a:spcBef>
                <a:spcPts val="2500"/>
              </a:spcBef>
              <a:buFont typeface="Arial" panose="020B0604020202020204" pitchFamily="34" charset="0"/>
              <a:buNone/>
            </a:pPr>
            <a:r>
              <a:rPr lang="en-US" sz="2400" b="1" dirty="0"/>
              <a:t>Concept du SIG</a:t>
            </a:r>
          </a:p>
          <a:p>
            <a:pPr marL="0" lvl="1" indent="0">
              <a:buFont typeface="Arial" panose="020B0604020202020204" pitchFamily="34" charset="0"/>
              <a:buNone/>
            </a:pPr>
            <a:r>
              <a:rPr sz="2000" dirty="0"/>
              <a:t>Un SIG capture, </a:t>
            </a:r>
            <a:r>
              <a:rPr sz="2000" dirty="0" err="1"/>
              <a:t>stocke</a:t>
            </a:r>
            <a:r>
              <a:rPr sz="2000" dirty="0"/>
              <a:t>, </a:t>
            </a:r>
            <a:r>
              <a:rPr sz="2000" dirty="0" err="1"/>
              <a:t>analyse</a:t>
            </a:r>
            <a:r>
              <a:rPr sz="2000" dirty="0"/>
              <a:t> et </a:t>
            </a:r>
            <a:r>
              <a:rPr sz="2000" dirty="0" err="1"/>
              <a:t>visualise</a:t>
            </a:r>
            <a:r>
              <a:rPr sz="2000" dirty="0"/>
              <a:t> des données </a:t>
            </a:r>
            <a:r>
              <a:rPr sz="2000" dirty="0" err="1"/>
              <a:t>géographiques</a:t>
            </a:r>
            <a:r>
              <a:rPr sz="2000" dirty="0"/>
              <a:t> pour </a:t>
            </a:r>
            <a:r>
              <a:rPr sz="2000" dirty="0" err="1"/>
              <a:t>représenter</a:t>
            </a:r>
            <a:r>
              <a:rPr sz="2000" dirty="0"/>
              <a:t> des </a:t>
            </a:r>
            <a:r>
              <a:rPr sz="2000" dirty="0" err="1"/>
              <a:t>phénomènes</a:t>
            </a:r>
            <a:r>
              <a:rPr sz="2000" dirty="0"/>
              <a:t> </a:t>
            </a:r>
            <a:r>
              <a:rPr sz="2000" dirty="0" err="1"/>
              <a:t>spatiaux</a:t>
            </a:r>
            <a:r>
              <a:rPr sz="2000" dirty="0"/>
              <a:t>.</a:t>
            </a:r>
            <a:endParaRPr lang="en-US" sz="2000" dirty="0"/>
          </a:p>
          <a:p>
            <a:pPr marL="0" indent="0">
              <a:spcBef>
                <a:spcPts val="2500"/>
              </a:spcBef>
              <a:buFont typeface="Arial" panose="020B0604020202020204" pitchFamily="34" charset="0"/>
              <a:buNone/>
            </a:pPr>
            <a:r>
              <a:rPr lang="en-US" sz="2400" b="1" dirty="0" err="1"/>
              <a:t>Composantes</a:t>
            </a:r>
            <a:r>
              <a:rPr lang="en-US" sz="2400" b="1" dirty="0"/>
              <a:t> </a:t>
            </a:r>
            <a:r>
              <a:rPr lang="en-US" sz="2400" b="1" dirty="0" err="1"/>
              <a:t>principales</a:t>
            </a:r>
            <a:endParaRPr lang="en-US" sz="2400" b="1" dirty="0"/>
          </a:p>
          <a:p>
            <a:pPr marL="0" lvl="1" indent="0">
              <a:buFont typeface="Arial" panose="020B0604020202020204" pitchFamily="34" charset="0"/>
              <a:buNone/>
            </a:pPr>
            <a:r>
              <a:rPr sz="2200" dirty="0"/>
              <a:t>Les </a:t>
            </a:r>
            <a:r>
              <a:rPr sz="2200" dirty="0" err="1"/>
              <a:t>composantes</a:t>
            </a:r>
            <a:r>
              <a:rPr sz="2200" dirty="0"/>
              <a:t> </a:t>
            </a:r>
            <a:r>
              <a:rPr sz="2200" dirty="0" err="1"/>
              <a:t>incluent</a:t>
            </a:r>
            <a:r>
              <a:rPr sz="2200" dirty="0"/>
              <a:t> données </a:t>
            </a:r>
            <a:r>
              <a:rPr sz="2200" dirty="0" err="1"/>
              <a:t>vectorielles</a:t>
            </a:r>
            <a:r>
              <a:rPr sz="2200" dirty="0"/>
              <a:t> et raster, </a:t>
            </a:r>
            <a:r>
              <a:rPr sz="2200" dirty="0" err="1"/>
              <a:t>logiciels</a:t>
            </a:r>
            <a:r>
              <a:rPr sz="2200" dirty="0"/>
              <a:t>, matériel, et </a:t>
            </a:r>
            <a:r>
              <a:rPr sz="2200" dirty="0" err="1"/>
              <a:t>utilisateurs</a:t>
            </a:r>
            <a:r>
              <a:rPr sz="2200" dirty="0"/>
              <a:t> </a:t>
            </a:r>
            <a:r>
              <a:rPr sz="2200" dirty="0" err="1"/>
              <a:t>exploitant</a:t>
            </a:r>
            <a:r>
              <a:rPr sz="2200" dirty="0"/>
              <a:t> les </a:t>
            </a:r>
            <a:r>
              <a:rPr sz="2200" dirty="0" err="1"/>
              <a:t>informations</a:t>
            </a:r>
            <a:r>
              <a:rPr sz="2200" dirty="0"/>
              <a:t>.</a:t>
            </a:r>
            <a:endParaRPr lang="en-US" sz="2200" dirty="0"/>
          </a:p>
          <a:p>
            <a:pPr marL="0" indent="0">
              <a:spcBef>
                <a:spcPts val="2500"/>
              </a:spcBef>
              <a:buFont typeface="Arial" panose="020B0604020202020204" pitchFamily="34" charset="0"/>
              <a:buNone/>
            </a:pPr>
            <a:r>
              <a:rPr lang="en-US" sz="2400" b="1" dirty="0"/>
              <a:t>Applications </a:t>
            </a:r>
            <a:r>
              <a:rPr lang="en-US" sz="2400" b="1" dirty="0" err="1"/>
              <a:t>variées</a:t>
            </a:r>
            <a:endParaRPr lang="en-US" sz="2400" b="1" dirty="0"/>
          </a:p>
          <a:p>
            <a:pPr marL="0" lvl="1" indent="0">
              <a:buFont typeface="Arial" panose="020B0604020202020204" pitchFamily="34" charset="0"/>
              <a:buNone/>
            </a:pPr>
            <a:r>
              <a:rPr sz="2200" dirty="0"/>
              <a:t>Le SIG </a:t>
            </a:r>
            <a:r>
              <a:rPr sz="2200" dirty="0" err="1"/>
              <a:t>est</a:t>
            </a:r>
            <a:r>
              <a:rPr sz="2200" dirty="0"/>
              <a:t> </a:t>
            </a:r>
            <a:r>
              <a:rPr sz="2200" dirty="0" err="1"/>
              <a:t>utilisé</a:t>
            </a:r>
            <a:r>
              <a:rPr sz="2200" dirty="0"/>
              <a:t> </a:t>
            </a:r>
            <a:r>
              <a:rPr sz="2200" dirty="0" err="1"/>
              <a:t>en</a:t>
            </a:r>
            <a:r>
              <a:rPr sz="2200" dirty="0"/>
              <a:t> santé </a:t>
            </a:r>
            <a:r>
              <a:rPr sz="2200" dirty="0" err="1"/>
              <a:t>publique</a:t>
            </a:r>
            <a:r>
              <a:rPr sz="2200" dirty="0"/>
              <a:t>, gestion des </a:t>
            </a:r>
            <a:r>
              <a:rPr sz="2200" dirty="0" err="1"/>
              <a:t>ressources</a:t>
            </a:r>
            <a:r>
              <a:rPr sz="2200" dirty="0"/>
              <a:t>, </a:t>
            </a:r>
            <a:r>
              <a:rPr sz="2200" dirty="0" err="1"/>
              <a:t>éducation</a:t>
            </a:r>
            <a:r>
              <a:rPr sz="2200" dirty="0"/>
              <a:t> et planification </a:t>
            </a:r>
            <a:r>
              <a:rPr sz="2200" dirty="0" err="1"/>
              <a:t>territoriale</a:t>
            </a:r>
            <a:r>
              <a:rPr sz="2200" dirty="0"/>
              <a:t> pour </a:t>
            </a:r>
            <a:r>
              <a:rPr sz="2200" dirty="0" err="1"/>
              <a:t>une</a:t>
            </a:r>
            <a:r>
              <a:rPr sz="2200" dirty="0"/>
              <a:t> </a:t>
            </a:r>
            <a:r>
              <a:rPr sz="2200" dirty="0" err="1"/>
              <a:t>meilleure</a:t>
            </a:r>
            <a:r>
              <a:rPr sz="2200" dirty="0"/>
              <a:t> </a:t>
            </a:r>
            <a:r>
              <a:rPr sz="2200" dirty="0" err="1"/>
              <a:t>prise</a:t>
            </a:r>
            <a:r>
              <a:rPr sz="2200" dirty="0"/>
              <a:t> de </a:t>
            </a:r>
            <a:r>
              <a:rPr sz="2200" dirty="0" err="1"/>
              <a:t>décision</a:t>
            </a:r>
            <a:r>
              <a:rPr sz="2200" dirty="0"/>
              <a:t>.</a:t>
            </a:r>
            <a:endParaRPr lang="en-US" sz="2200" dirty="0"/>
          </a:p>
        </p:txBody>
      </p:sp>
      <p:sp>
        <p:nvSpPr>
          <p:cNvPr id="7" name="Slide Number Placeholder 6">
            <a:extLst>
              <a:ext uri="{FF2B5EF4-FFF2-40B4-BE49-F238E27FC236}">
                <a16:creationId xmlns:a16="http://schemas.microsoft.com/office/drawing/2014/main" id="{659AE780-E552-D5F5-63A6-F5C68566B227}"/>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n-US" smtClean="0"/>
              <a:pPr rtl="0">
                <a:spcAft>
                  <a:spcPts val="600"/>
                </a:spcAft>
              </a:pPr>
              <a:t>3</a:t>
            </a:fld>
            <a:endParaRPr lang="en-US"/>
          </a:p>
        </p:txBody>
      </p:sp>
    </p:spTree>
    <p:extLst>
      <p:ext uri="{BB962C8B-B14F-4D97-AF65-F5344CB8AC3E}">
        <p14:creationId xmlns:p14="http://schemas.microsoft.com/office/powerpoint/2010/main" val="627612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8983-90EA-D94B-BBEB-5D9AB25D7071}"/>
              </a:ext>
            </a:extLst>
          </p:cNvPr>
          <p:cNvSpPr>
            <a:spLocks noGrp="1"/>
          </p:cNvSpPr>
          <p:nvPr>
            <p:ph type="title"/>
          </p:nvPr>
        </p:nvSpPr>
        <p:spPr>
          <a:xfrm>
            <a:off x="185877" y="1062360"/>
            <a:ext cx="9948723" cy="5762371"/>
          </a:xfrm>
        </p:spPr>
        <p:txBody>
          <a:bodyPr anchor="b">
            <a:normAutofit/>
          </a:bodyPr>
          <a:lstStyle/>
          <a:p>
            <a:r>
              <a:rPr lang="en-US"/>
              <a:t>Types de données géospatiales</a:t>
            </a:r>
          </a:p>
        </p:txBody>
      </p:sp>
      <p:sp>
        <p:nvSpPr>
          <p:cNvPr id="6" name="Slide Number Placeholder 5">
            <a:extLst>
              <a:ext uri="{FF2B5EF4-FFF2-40B4-BE49-F238E27FC236}">
                <a16:creationId xmlns:a16="http://schemas.microsoft.com/office/drawing/2014/main" id="{F69084C6-CF8D-54DC-1483-6BD4696328F9}"/>
              </a:ext>
            </a:extLst>
          </p:cNvPr>
          <p:cNvSpPr>
            <a:spLocks noGrp="1"/>
          </p:cNvSpPr>
          <p:nvPr>
            <p:ph type="sldNum" sz="quarter" idx="12"/>
          </p:nvPr>
        </p:nvSpPr>
        <p:spPr>
          <a:xfrm>
            <a:off x="11210544" y="5991663"/>
            <a:ext cx="429372" cy="365125"/>
          </a:xfrm>
        </p:spPr>
        <p:txBody>
          <a:bodyPr anchor="ctr">
            <a:normAutofit/>
          </a:bodyPr>
          <a:lstStyle/>
          <a:p>
            <a:pPr rtl="0">
              <a:spcAft>
                <a:spcPts val="600"/>
              </a:spcAft>
            </a:pPr>
            <a:fld id="{27F8DDA4-3B80-4E8A-A8F5-521F73BF9127}" type="slidenum">
              <a:rPr lang="en-US" smtClean="0"/>
              <a:pPr rtl="0">
                <a:spcAft>
                  <a:spcPts val="600"/>
                </a:spcAft>
              </a:pPr>
              <a:t>4</a:t>
            </a:fld>
            <a:endParaRPr lang="en-US"/>
          </a:p>
        </p:txBody>
      </p:sp>
    </p:spTree>
    <p:extLst>
      <p:ext uri="{BB962C8B-B14F-4D97-AF65-F5344CB8AC3E}">
        <p14:creationId xmlns:p14="http://schemas.microsoft.com/office/powerpoint/2010/main" val="3457596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Résumé des particules : Fond">
            <a:extLst>
              <a:ext uri="{FF2B5EF4-FFF2-40B4-BE49-F238E27FC236}">
                <a16:creationId xmlns:a16="http://schemas.microsoft.com/office/drawing/2014/main" id="{70AD9C73-D52F-4819-83DC-A18AEFD71ADF}"/>
              </a:ext>
            </a:extLst>
          </p:cNvPr>
          <p:cNvPicPr>
            <a:picLocks noGrp="1" noChangeAspect="1"/>
          </p:cNvPicPr>
          <p:nvPr>
            <p:ph type="pic" sz="quarter" idx="13"/>
          </p:nvPr>
        </p:nvPicPr>
        <p:blipFill>
          <a:blip r:embed="rId3"/>
          <a:srcRect l="19533" r="24471" b="1"/>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172409B0-08EA-C763-C914-101EF0CF90A0}"/>
              </a:ext>
            </a:extLst>
          </p:cNvPr>
          <p:cNvSpPr>
            <a:spLocks noGrp="1"/>
          </p:cNvSpPr>
          <p:nvPr>
            <p:ph type="title"/>
          </p:nvPr>
        </p:nvSpPr>
        <p:spPr>
          <a:xfrm>
            <a:off x="1002085" y="4374100"/>
            <a:ext cx="3897905" cy="1380814"/>
          </a:xfrm>
        </p:spPr>
        <p:txBody>
          <a:bodyPr anchor="t">
            <a:normAutofit/>
          </a:bodyPr>
          <a:lstStyle/>
          <a:p>
            <a:r>
              <a:rPr lang="en-US"/>
              <a:t>Vecteur, raster et formats courants</a:t>
            </a:r>
          </a:p>
        </p:txBody>
      </p:sp>
      <p:sp>
        <p:nvSpPr>
          <p:cNvPr id="4" name="Content Placeholder 3">
            <a:extLst>
              <a:ext uri="{FF2B5EF4-FFF2-40B4-BE49-F238E27FC236}">
                <a16:creationId xmlns:a16="http://schemas.microsoft.com/office/drawing/2014/main" id="{EFC5B192-1B51-9D03-16DA-5C524D988B8D}"/>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99990" y="228600"/>
            <a:ext cx="7139610" cy="5662183"/>
          </a:xfrm>
        </p:spPr>
        <p:txBody>
          <a:bodyPr>
            <a:normAutofit fontScale="92500" lnSpcReduction="10000"/>
          </a:bodyPr>
          <a:lstStyle/>
          <a:p>
            <a:pPr marL="0" indent="0">
              <a:spcBef>
                <a:spcPts val="2500"/>
              </a:spcBef>
              <a:buFont typeface="Arial" panose="020B0604020202020204" pitchFamily="34" charset="0"/>
              <a:buNone/>
            </a:pPr>
            <a:r>
              <a:rPr lang="en-US" sz="2400" b="1" dirty="0"/>
              <a:t>Données </a:t>
            </a:r>
            <a:r>
              <a:rPr lang="en-US" sz="2400" b="1" dirty="0" err="1"/>
              <a:t>vecteur</a:t>
            </a:r>
            <a:endParaRPr lang="en-US" sz="2400" b="1" dirty="0"/>
          </a:p>
          <a:p>
            <a:pPr marL="0" lvl="1" indent="0">
              <a:buFont typeface="Arial" panose="020B0604020202020204" pitchFamily="34" charset="0"/>
              <a:buNone/>
            </a:pPr>
            <a:r>
              <a:rPr sz="2000" dirty="0"/>
              <a:t>Les données </a:t>
            </a:r>
            <a:r>
              <a:rPr sz="2000" dirty="0" err="1"/>
              <a:t>vecteur</a:t>
            </a:r>
            <a:r>
              <a:rPr sz="2000" dirty="0"/>
              <a:t> </a:t>
            </a:r>
            <a:r>
              <a:rPr sz="2000" dirty="0" err="1"/>
              <a:t>représentent</a:t>
            </a:r>
            <a:r>
              <a:rPr sz="2000" dirty="0"/>
              <a:t> des </a:t>
            </a:r>
            <a:r>
              <a:rPr sz="2000" dirty="0" err="1"/>
              <a:t>entités</a:t>
            </a:r>
            <a:r>
              <a:rPr sz="2000" dirty="0"/>
              <a:t> </a:t>
            </a:r>
            <a:r>
              <a:rPr sz="2000" dirty="0" err="1"/>
              <a:t>géographiques</a:t>
            </a:r>
            <a:r>
              <a:rPr sz="2000" dirty="0"/>
              <a:t> sous </a:t>
            </a:r>
            <a:r>
              <a:rPr sz="2000" dirty="0" err="1"/>
              <a:t>forme</a:t>
            </a:r>
            <a:r>
              <a:rPr sz="2000" dirty="0"/>
              <a:t> de points, </a:t>
            </a:r>
            <a:r>
              <a:rPr sz="2000" dirty="0" err="1"/>
              <a:t>lignes</a:t>
            </a:r>
            <a:r>
              <a:rPr sz="2000" dirty="0"/>
              <a:t> et </a:t>
            </a:r>
            <a:r>
              <a:rPr sz="2000" dirty="0" err="1"/>
              <a:t>polygones</a:t>
            </a:r>
            <a:r>
              <a:rPr sz="2000" dirty="0"/>
              <a:t> pour des analyses précises.</a:t>
            </a:r>
            <a:endParaRPr lang="en-US" sz="2000" dirty="0"/>
          </a:p>
          <a:p>
            <a:pPr marL="0" indent="0">
              <a:spcBef>
                <a:spcPts val="2500"/>
              </a:spcBef>
              <a:buFont typeface="Arial" panose="020B0604020202020204" pitchFamily="34" charset="0"/>
              <a:buNone/>
            </a:pPr>
            <a:r>
              <a:rPr lang="en-US" sz="2400" b="1" dirty="0"/>
              <a:t>Données raster</a:t>
            </a:r>
          </a:p>
          <a:p>
            <a:pPr marL="0" lvl="1" indent="0">
              <a:buFont typeface="Arial" panose="020B0604020202020204" pitchFamily="34" charset="0"/>
              <a:buNone/>
            </a:pPr>
            <a:r>
              <a:rPr sz="2000" dirty="0"/>
              <a:t>Les données raster </a:t>
            </a:r>
            <a:r>
              <a:rPr sz="2000" dirty="0" err="1"/>
              <a:t>sont</a:t>
            </a:r>
            <a:r>
              <a:rPr sz="2000" dirty="0"/>
              <a:t> des grilles de pixels </a:t>
            </a:r>
            <a:r>
              <a:rPr sz="2000" dirty="0" err="1"/>
              <a:t>utilisées</a:t>
            </a:r>
            <a:r>
              <a:rPr sz="2000" dirty="0"/>
              <a:t> pour images satellites et </a:t>
            </a:r>
            <a:r>
              <a:rPr sz="2000" dirty="0" err="1"/>
              <a:t>modèles</a:t>
            </a:r>
            <a:r>
              <a:rPr sz="2000" dirty="0"/>
              <a:t> </a:t>
            </a:r>
            <a:r>
              <a:rPr sz="2000" dirty="0" err="1"/>
              <a:t>d’élévation</a:t>
            </a:r>
            <a:r>
              <a:rPr sz="2000" dirty="0"/>
              <a:t> </a:t>
            </a:r>
            <a:r>
              <a:rPr sz="2000" dirty="0" err="1"/>
              <a:t>analysant</a:t>
            </a:r>
            <a:r>
              <a:rPr sz="2000" dirty="0"/>
              <a:t> des </a:t>
            </a:r>
            <a:r>
              <a:rPr sz="2000" dirty="0" err="1"/>
              <a:t>phénomènes</a:t>
            </a:r>
            <a:r>
              <a:rPr sz="2000" dirty="0"/>
              <a:t> </a:t>
            </a:r>
            <a:r>
              <a:rPr sz="2000" dirty="0" err="1"/>
              <a:t>continus</a:t>
            </a:r>
            <a:r>
              <a:rPr sz="2000" dirty="0"/>
              <a:t>.</a:t>
            </a:r>
            <a:endParaRPr lang="en-US" sz="2000" dirty="0"/>
          </a:p>
          <a:p>
            <a:pPr marL="0" indent="0">
              <a:spcBef>
                <a:spcPts val="2500"/>
              </a:spcBef>
              <a:buFont typeface="Arial" panose="020B0604020202020204" pitchFamily="34" charset="0"/>
              <a:buNone/>
            </a:pPr>
            <a:r>
              <a:rPr lang="en-US" sz="2400" b="1" dirty="0"/>
              <a:t>Formats de </a:t>
            </a:r>
            <a:r>
              <a:rPr lang="en-US" sz="2400" b="1" dirty="0" err="1"/>
              <a:t>fichiers</a:t>
            </a:r>
            <a:r>
              <a:rPr lang="en-US" sz="2400" b="1" dirty="0"/>
              <a:t> courants</a:t>
            </a:r>
          </a:p>
          <a:p>
            <a:pPr marL="0" lvl="1" indent="0">
              <a:buFont typeface="Arial" panose="020B0604020202020204" pitchFamily="34" charset="0"/>
              <a:buNone/>
            </a:pPr>
            <a:r>
              <a:rPr sz="2400" dirty="0"/>
              <a:t>Shapefile, </a:t>
            </a:r>
            <a:r>
              <a:rPr sz="2400" dirty="0" err="1"/>
              <a:t>GeoJSON</a:t>
            </a:r>
            <a:r>
              <a:rPr sz="2400" dirty="0"/>
              <a:t> et TIFF </a:t>
            </a:r>
            <a:r>
              <a:rPr sz="2400" dirty="0" err="1"/>
              <a:t>sont</a:t>
            </a:r>
            <a:r>
              <a:rPr sz="2400" dirty="0"/>
              <a:t> des formats </a:t>
            </a:r>
            <a:r>
              <a:rPr sz="2400" dirty="0" err="1"/>
              <a:t>populaires</a:t>
            </a:r>
            <a:r>
              <a:rPr sz="2400" dirty="0"/>
              <a:t> pour </a:t>
            </a:r>
            <a:r>
              <a:rPr sz="2400" dirty="0" err="1"/>
              <a:t>échanger</a:t>
            </a:r>
            <a:r>
              <a:rPr sz="2400" dirty="0"/>
              <a:t> et stocker des données </a:t>
            </a:r>
            <a:r>
              <a:rPr sz="2400" dirty="0" err="1"/>
              <a:t>géospatiales</a:t>
            </a:r>
            <a:r>
              <a:rPr sz="2400" dirty="0"/>
              <a:t> </a:t>
            </a:r>
            <a:r>
              <a:rPr sz="2400" dirty="0" err="1"/>
              <a:t>vectorielles</a:t>
            </a:r>
            <a:r>
              <a:rPr sz="2400" dirty="0"/>
              <a:t> et raster.</a:t>
            </a:r>
            <a:endParaRPr lang="en-US" sz="2400" dirty="0"/>
          </a:p>
          <a:p>
            <a:pPr marL="0" indent="0">
              <a:spcBef>
                <a:spcPts val="2500"/>
              </a:spcBef>
              <a:buFont typeface="Arial" panose="020B0604020202020204" pitchFamily="34" charset="0"/>
              <a:buNone/>
            </a:pPr>
            <a:r>
              <a:rPr lang="en-US" sz="2400" b="1" dirty="0" err="1"/>
              <a:t>Systèmes</a:t>
            </a:r>
            <a:r>
              <a:rPr lang="en-US" sz="2400" b="1" dirty="0"/>
              <a:t> de </a:t>
            </a:r>
            <a:r>
              <a:rPr lang="en-US" sz="2400" b="1" dirty="0" err="1"/>
              <a:t>coordonnées</a:t>
            </a:r>
            <a:endParaRPr lang="en-US" sz="2400" b="1" dirty="0"/>
          </a:p>
          <a:p>
            <a:pPr marL="0" lvl="1" indent="0">
              <a:buFont typeface="Arial" panose="020B0604020202020204" pitchFamily="34" charset="0"/>
              <a:buNone/>
            </a:pPr>
            <a:r>
              <a:rPr sz="2600" dirty="0"/>
              <a:t>Les </a:t>
            </a:r>
            <a:r>
              <a:rPr sz="2600" dirty="0" err="1"/>
              <a:t>systèmes</a:t>
            </a:r>
            <a:r>
              <a:rPr sz="2600" dirty="0"/>
              <a:t> WGS84 et UTM </a:t>
            </a:r>
            <a:r>
              <a:rPr sz="2600" dirty="0" err="1"/>
              <a:t>définissent</a:t>
            </a:r>
            <a:r>
              <a:rPr sz="2600" dirty="0"/>
              <a:t> comment la Terre </a:t>
            </a:r>
            <a:r>
              <a:rPr sz="2600" dirty="0" err="1"/>
              <a:t>est</a:t>
            </a:r>
            <a:r>
              <a:rPr sz="2600" dirty="0"/>
              <a:t> </a:t>
            </a:r>
            <a:r>
              <a:rPr sz="2600" dirty="0" err="1"/>
              <a:t>projetée</a:t>
            </a:r>
            <a:r>
              <a:rPr sz="2600" dirty="0"/>
              <a:t> sur </a:t>
            </a:r>
            <a:r>
              <a:rPr sz="2600" dirty="0" err="1"/>
              <a:t>une</a:t>
            </a:r>
            <a:r>
              <a:rPr sz="2600" dirty="0"/>
              <a:t> carte pour un </a:t>
            </a:r>
            <a:r>
              <a:rPr sz="2600" dirty="0" err="1"/>
              <a:t>positionnement</a:t>
            </a:r>
            <a:r>
              <a:rPr sz="2600" dirty="0"/>
              <a:t> précis.</a:t>
            </a:r>
            <a:endParaRPr lang="en-US" sz="2600" dirty="0"/>
          </a:p>
        </p:txBody>
      </p:sp>
      <p:sp>
        <p:nvSpPr>
          <p:cNvPr id="7" name="Slide Number Placeholder 6">
            <a:extLst>
              <a:ext uri="{FF2B5EF4-FFF2-40B4-BE49-F238E27FC236}">
                <a16:creationId xmlns:a16="http://schemas.microsoft.com/office/drawing/2014/main" id="{E25F8D45-3CFF-AC24-13A6-8E4E6D8357E6}"/>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n-US" smtClean="0"/>
              <a:pPr rtl="0">
                <a:spcAft>
                  <a:spcPts val="600"/>
                </a:spcAft>
              </a:pPr>
              <a:t>5</a:t>
            </a:fld>
            <a:endParaRPr lang="en-US"/>
          </a:p>
        </p:txBody>
      </p:sp>
    </p:spTree>
    <p:extLst>
      <p:ext uri="{BB962C8B-B14F-4D97-AF65-F5344CB8AC3E}">
        <p14:creationId xmlns:p14="http://schemas.microsoft.com/office/powerpoint/2010/main" val="1056139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2A57-1528-B442-11A9-AE55FE97CE67}"/>
              </a:ext>
            </a:extLst>
          </p:cNvPr>
          <p:cNvSpPr>
            <a:spLocks noGrp="1"/>
          </p:cNvSpPr>
          <p:nvPr>
            <p:ph type="title"/>
          </p:nvPr>
        </p:nvSpPr>
        <p:spPr>
          <a:xfrm>
            <a:off x="185877" y="1062360"/>
            <a:ext cx="9948723" cy="5762371"/>
          </a:xfrm>
        </p:spPr>
        <p:txBody>
          <a:bodyPr anchor="b">
            <a:normAutofit/>
          </a:bodyPr>
          <a:lstStyle/>
          <a:p>
            <a:r>
              <a:rPr lang="en-US"/>
              <a:t>Présentation de QGIS</a:t>
            </a:r>
          </a:p>
        </p:txBody>
      </p:sp>
      <p:sp>
        <p:nvSpPr>
          <p:cNvPr id="6" name="Slide Number Placeholder 5">
            <a:extLst>
              <a:ext uri="{FF2B5EF4-FFF2-40B4-BE49-F238E27FC236}">
                <a16:creationId xmlns:a16="http://schemas.microsoft.com/office/drawing/2014/main" id="{13AF8911-8CD1-A2C5-F898-4AE30FD36B13}"/>
              </a:ext>
            </a:extLst>
          </p:cNvPr>
          <p:cNvSpPr>
            <a:spLocks noGrp="1"/>
          </p:cNvSpPr>
          <p:nvPr>
            <p:ph type="sldNum" sz="quarter" idx="12"/>
          </p:nvPr>
        </p:nvSpPr>
        <p:spPr>
          <a:xfrm>
            <a:off x="11210544" y="5991663"/>
            <a:ext cx="429372" cy="365125"/>
          </a:xfrm>
        </p:spPr>
        <p:txBody>
          <a:bodyPr anchor="ctr">
            <a:normAutofit/>
          </a:bodyPr>
          <a:lstStyle/>
          <a:p>
            <a:pPr rtl="0">
              <a:spcAft>
                <a:spcPts val="600"/>
              </a:spcAft>
            </a:pPr>
            <a:fld id="{27F8DDA4-3B80-4E8A-A8F5-521F73BF9127}" type="slidenum">
              <a:rPr lang="en-US" smtClean="0"/>
              <a:pPr rtl="0">
                <a:spcAft>
                  <a:spcPts val="600"/>
                </a:spcAft>
              </a:pPr>
              <a:t>6</a:t>
            </a:fld>
            <a:endParaRPr lang="en-US"/>
          </a:p>
        </p:txBody>
      </p:sp>
    </p:spTree>
    <p:extLst>
      <p:ext uri="{BB962C8B-B14F-4D97-AF65-F5344CB8AC3E}">
        <p14:creationId xmlns:p14="http://schemas.microsoft.com/office/powerpoint/2010/main" val="2003511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arte avec loupe isolée sur fond blanc">
            <a:extLst>
              <a:ext uri="{FF2B5EF4-FFF2-40B4-BE49-F238E27FC236}">
                <a16:creationId xmlns:a16="http://schemas.microsoft.com/office/drawing/2014/main" id="{609B554B-3408-4F54-8952-C35DEB48EB33}"/>
              </a:ext>
            </a:extLst>
          </p:cNvPr>
          <p:cNvPicPr>
            <a:picLocks noGrp="1" noChangeAspect="1"/>
          </p:cNvPicPr>
          <p:nvPr>
            <p:ph type="pic" sz="quarter" idx="13"/>
          </p:nvPr>
        </p:nvPicPr>
        <p:blipFill>
          <a:blip r:embed="rId3"/>
          <a:srcRect l="15786" r="4214"/>
          <a:stretch>
            <a:fillRect/>
          </a:stretch>
        </p:blipFill>
        <p:spPr>
          <a:xfrm>
            <a:off x="20" y="10"/>
            <a:ext cx="4114780" cy="6857990"/>
          </a:xfrm>
          <a:prstGeom prst="rect">
            <a:avLst/>
          </a:prstGeom>
          <a:noFill/>
        </p:spPr>
      </p:pic>
      <p:sp>
        <p:nvSpPr>
          <p:cNvPr id="2" name="Title 1">
            <a:extLst>
              <a:ext uri="{FF2B5EF4-FFF2-40B4-BE49-F238E27FC236}">
                <a16:creationId xmlns:a16="http://schemas.microsoft.com/office/drawing/2014/main" id="{E4422794-BF5B-DAAE-C3C2-93E60B2EBBAD}"/>
              </a:ext>
            </a:extLst>
          </p:cNvPr>
          <p:cNvSpPr>
            <a:spLocks noGrp="1"/>
          </p:cNvSpPr>
          <p:nvPr>
            <p:ph type="title"/>
          </p:nvPr>
        </p:nvSpPr>
        <p:spPr>
          <a:xfrm>
            <a:off x="3428999" y="0"/>
            <a:ext cx="6019801" cy="1593908"/>
          </a:xfrm>
        </p:spPr>
        <p:txBody>
          <a:bodyPr anchor="b">
            <a:normAutofit/>
          </a:bodyPr>
          <a:lstStyle/>
          <a:p>
            <a:r>
              <a:rPr lang="en-US"/>
              <a:t>Caractéristiques et interface</a:t>
            </a:r>
          </a:p>
        </p:txBody>
      </p:sp>
      <p:sp>
        <p:nvSpPr>
          <p:cNvPr id="4" name="Content Placeholder 3">
            <a:extLst>
              <a:ext uri="{FF2B5EF4-FFF2-40B4-BE49-F238E27FC236}">
                <a16:creationId xmlns:a16="http://schemas.microsoft.com/office/drawing/2014/main" id="{DF82C2C1-BCF3-5DFE-3CE8-E0B092A9081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01509" y="1741394"/>
            <a:ext cx="6105157" cy="3843365"/>
          </a:xfrm>
        </p:spPr>
        <p:txBody>
          <a:bodyPr>
            <a:normAutofit fontScale="92500" lnSpcReduction="20000"/>
          </a:bodyPr>
          <a:lstStyle/>
          <a:p>
            <a:pPr marL="0" indent="0">
              <a:spcBef>
                <a:spcPts val="2500"/>
              </a:spcBef>
              <a:buFont typeface="Arial" panose="020B0604020202020204" pitchFamily="34" charset="0"/>
              <a:buNone/>
            </a:pPr>
            <a:r>
              <a:rPr lang="en-US" sz="2400" b="1" dirty="0" err="1"/>
              <a:t>Logiciel</a:t>
            </a:r>
            <a:r>
              <a:rPr lang="en-US" sz="2400" b="1" dirty="0"/>
              <a:t> libre et multi-</a:t>
            </a:r>
            <a:r>
              <a:rPr lang="en-US" sz="2400" b="1" dirty="0" err="1"/>
              <a:t>plateforme</a:t>
            </a:r>
            <a:endParaRPr lang="en-US" sz="2400" b="1" dirty="0"/>
          </a:p>
          <a:p>
            <a:pPr marL="0" lvl="1" indent="0">
              <a:buFont typeface="Arial" panose="020B0604020202020204" pitchFamily="34" charset="0"/>
              <a:buNone/>
            </a:pPr>
            <a:r>
              <a:rPr sz="2000" dirty="0"/>
              <a:t>QGIS </a:t>
            </a:r>
            <a:r>
              <a:rPr sz="2000" dirty="0" err="1"/>
              <a:t>est</a:t>
            </a:r>
            <a:r>
              <a:rPr sz="2000" dirty="0"/>
              <a:t> un </a:t>
            </a:r>
            <a:r>
              <a:rPr sz="2000" dirty="0" err="1"/>
              <a:t>logiciel</a:t>
            </a:r>
            <a:r>
              <a:rPr sz="2000" dirty="0"/>
              <a:t> open source </a:t>
            </a:r>
            <a:r>
              <a:rPr sz="2000" dirty="0" err="1"/>
              <a:t>fonctionnant</a:t>
            </a:r>
            <a:r>
              <a:rPr sz="2000" dirty="0"/>
              <a:t> sur Windows, Linux et Mac, </a:t>
            </a:r>
            <a:r>
              <a:rPr sz="2000" dirty="0" err="1"/>
              <a:t>offrant</a:t>
            </a:r>
            <a:r>
              <a:rPr sz="2000" dirty="0"/>
              <a:t> puissance et </a:t>
            </a:r>
            <a:r>
              <a:rPr sz="2000" dirty="0" err="1"/>
              <a:t>gratuité</a:t>
            </a:r>
            <a:r>
              <a:rPr sz="2000" dirty="0"/>
              <a:t>.</a:t>
            </a:r>
            <a:endParaRPr lang="en-US" sz="2000" dirty="0"/>
          </a:p>
          <a:p>
            <a:pPr marL="0" indent="0">
              <a:spcBef>
                <a:spcPts val="2500"/>
              </a:spcBef>
              <a:buFont typeface="Arial" panose="020B0604020202020204" pitchFamily="34" charset="0"/>
              <a:buNone/>
            </a:pPr>
            <a:r>
              <a:rPr lang="en-US" sz="2400" b="1" dirty="0"/>
              <a:t>Interface </a:t>
            </a:r>
            <a:r>
              <a:rPr lang="en-US" sz="2400" b="1" dirty="0" err="1"/>
              <a:t>utilisateur</a:t>
            </a:r>
            <a:r>
              <a:rPr lang="en-US" sz="2400" b="1" dirty="0"/>
              <a:t> </a:t>
            </a:r>
            <a:r>
              <a:rPr lang="en-US" sz="2400" b="1" dirty="0" err="1"/>
              <a:t>clé</a:t>
            </a:r>
            <a:endParaRPr lang="en-US" sz="2400" b="1" dirty="0"/>
          </a:p>
          <a:p>
            <a:pPr marL="0" lvl="1" indent="0">
              <a:buFont typeface="Arial" panose="020B0604020202020204" pitchFamily="34" charset="0"/>
              <a:buNone/>
            </a:pPr>
            <a:r>
              <a:rPr sz="2000" dirty="0" err="1"/>
              <a:t>L’interface</a:t>
            </a:r>
            <a:r>
              <a:rPr sz="2000" dirty="0"/>
              <a:t> </a:t>
            </a:r>
            <a:r>
              <a:rPr sz="2000" dirty="0" err="1"/>
              <a:t>comprend</a:t>
            </a:r>
            <a:r>
              <a:rPr sz="2000" dirty="0"/>
              <a:t> la barre </a:t>
            </a:r>
            <a:r>
              <a:rPr sz="2000" dirty="0" err="1"/>
              <a:t>d’outils</a:t>
            </a:r>
            <a:r>
              <a:rPr sz="2000" dirty="0"/>
              <a:t>, le </a:t>
            </a:r>
            <a:r>
              <a:rPr sz="2000" dirty="0" err="1"/>
              <a:t>panneau</a:t>
            </a:r>
            <a:r>
              <a:rPr sz="2000" dirty="0"/>
              <a:t> des couches, la zone de carte et la barre de </a:t>
            </a:r>
            <a:r>
              <a:rPr sz="2000" dirty="0" err="1"/>
              <a:t>statut</a:t>
            </a:r>
            <a:r>
              <a:rPr sz="2000" dirty="0"/>
              <a:t>.</a:t>
            </a:r>
            <a:endParaRPr lang="en-US" sz="2000" dirty="0"/>
          </a:p>
          <a:p>
            <a:pPr marL="0" indent="0">
              <a:spcBef>
                <a:spcPts val="2500"/>
              </a:spcBef>
              <a:buFont typeface="Arial" panose="020B0604020202020204" pitchFamily="34" charset="0"/>
              <a:buNone/>
            </a:pPr>
            <a:r>
              <a:rPr lang="en-US" sz="2400" b="1" dirty="0" err="1"/>
              <a:t>Fonctionnalités</a:t>
            </a:r>
            <a:r>
              <a:rPr lang="en-US" sz="2400" b="1" dirty="0"/>
              <a:t> </a:t>
            </a:r>
            <a:r>
              <a:rPr lang="en-US" sz="2400" b="1" dirty="0" err="1"/>
              <a:t>principales</a:t>
            </a:r>
            <a:endParaRPr lang="en-US" sz="2400" b="1" dirty="0"/>
          </a:p>
          <a:p>
            <a:pPr marL="0" lvl="1" indent="0">
              <a:buFont typeface="Arial" panose="020B0604020202020204" pitchFamily="34" charset="0"/>
              <a:buNone/>
            </a:pPr>
            <a:r>
              <a:rPr sz="2200" dirty="0" err="1"/>
              <a:t>Ajout</a:t>
            </a:r>
            <a:r>
              <a:rPr sz="2200" dirty="0"/>
              <a:t> de couches, </a:t>
            </a:r>
            <a:r>
              <a:rPr sz="2200" dirty="0" err="1"/>
              <a:t>personnalisation</a:t>
            </a:r>
            <a:r>
              <a:rPr sz="2200" dirty="0"/>
              <a:t> de la </a:t>
            </a:r>
            <a:r>
              <a:rPr sz="2200" dirty="0" err="1"/>
              <a:t>symbologie</a:t>
            </a:r>
            <a:r>
              <a:rPr sz="2200" dirty="0"/>
              <a:t>, </a:t>
            </a:r>
            <a:r>
              <a:rPr sz="2200" dirty="0" err="1"/>
              <a:t>édition</a:t>
            </a:r>
            <a:r>
              <a:rPr sz="2200" dirty="0"/>
              <a:t> de tables, </a:t>
            </a:r>
            <a:r>
              <a:rPr sz="2200" dirty="0" err="1"/>
              <a:t>outils</a:t>
            </a:r>
            <a:r>
              <a:rPr sz="2200" dirty="0"/>
              <a:t> de </a:t>
            </a:r>
            <a:r>
              <a:rPr sz="2200" dirty="0" err="1"/>
              <a:t>mesure</a:t>
            </a:r>
            <a:r>
              <a:rPr sz="2200" dirty="0"/>
              <a:t> et impression de </a:t>
            </a:r>
            <a:r>
              <a:rPr sz="2200" dirty="0" err="1"/>
              <a:t>cartes</a:t>
            </a:r>
            <a:r>
              <a:rPr sz="2200" dirty="0"/>
              <a:t>.</a:t>
            </a:r>
            <a:endParaRPr lang="en-US" sz="2200" dirty="0"/>
          </a:p>
        </p:txBody>
      </p:sp>
      <p:sp>
        <p:nvSpPr>
          <p:cNvPr id="7" name="Slide Number Placeholder 6">
            <a:extLst>
              <a:ext uri="{FF2B5EF4-FFF2-40B4-BE49-F238E27FC236}">
                <a16:creationId xmlns:a16="http://schemas.microsoft.com/office/drawing/2014/main" id="{3C8ECFB9-A9CC-23CF-D527-B170B7222A88}"/>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n-US" smtClean="0"/>
              <a:pPr rtl="0">
                <a:spcAft>
                  <a:spcPts val="600"/>
                </a:spcAft>
              </a:pPr>
              <a:t>7</a:t>
            </a:fld>
            <a:endParaRPr lang="en-US"/>
          </a:p>
        </p:txBody>
      </p:sp>
    </p:spTree>
    <p:extLst>
      <p:ext uri="{BB962C8B-B14F-4D97-AF65-F5344CB8AC3E}">
        <p14:creationId xmlns:p14="http://schemas.microsoft.com/office/powerpoint/2010/main" val="176387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4D4B-708F-E67D-A029-0DB5B02B5428}"/>
              </a:ext>
            </a:extLst>
          </p:cNvPr>
          <p:cNvSpPr>
            <a:spLocks noGrp="1"/>
          </p:cNvSpPr>
          <p:nvPr>
            <p:ph type="title"/>
          </p:nvPr>
        </p:nvSpPr>
        <p:spPr>
          <a:xfrm>
            <a:off x="185877" y="1062360"/>
            <a:ext cx="9948723" cy="5762371"/>
          </a:xfrm>
        </p:spPr>
        <p:txBody>
          <a:bodyPr anchor="b">
            <a:normAutofit/>
          </a:bodyPr>
          <a:lstStyle/>
          <a:p>
            <a:r>
              <a:rPr lang="en-US"/>
              <a:t>Concepts clés avant la pratique</a:t>
            </a:r>
          </a:p>
        </p:txBody>
      </p:sp>
      <p:sp>
        <p:nvSpPr>
          <p:cNvPr id="6" name="Slide Number Placeholder 5">
            <a:extLst>
              <a:ext uri="{FF2B5EF4-FFF2-40B4-BE49-F238E27FC236}">
                <a16:creationId xmlns:a16="http://schemas.microsoft.com/office/drawing/2014/main" id="{BC17447E-611F-C0C0-6347-7BDE11776B7E}"/>
              </a:ext>
            </a:extLst>
          </p:cNvPr>
          <p:cNvSpPr>
            <a:spLocks noGrp="1"/>
          </p:cNvSpPr>
          <p:nvPr>
            <p:ph type="sldNum" sz="quarter" idx="12"/>
          </p:nvPr>
        </p:nvSpPr>
        <p:spPr>
          <a:xfrm>
            <a:off x="11210544" y="5991663"/>
            <a:ext cx="429372" cy="365125"/>
          </a:xfrm>
        </p:spPr>
        <p:txBody>
          <a:bodyPr anchor="ctr">
            <a:normAutofit/>
          </a:bodyPr>
          <a:lstStyle/>
          <a:p>
            <a:pPr rtl="0">
              <a:spcAft>
                <a:spcPts val="600"/>
              </a:spcAft>
            </a:pPr>
            <a:fld id="{27F8DDA4-3B80-4E8A-A8F5-521F73BF9127}" type="slidenum">
              <a:rPr lang="en-US" smtClean="0"/>
              <a:pPr rtl="0">
                <a:spcAft>
                  <a:spcPts val="600"/>
                </a:spcAft>
              </a:pPr>
              <a:t>8</a:t>
            </a:fld>
            <a:endParaRPr lang="en-US"/>
          </a:p>
        </p:txBody>
      </p:sp>
    </p:spTree>
    <p:extLst>
      <p:ext uri="{BB962C8B-B14F-4D97-AF65-F5344CB8AC3E}">
        <p14:creationId xmlns:p14="http://schemas.microsoft.com/office/powerpoint/2010/main" val="2548369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arte topographique avec icône de localisation">
            <a:extLst>
              <a:ext uri="{FF2B5EF4-FFF2-40B4-BE49-F238E27FC236}">
                <a16:creationId xmlns:a16="http://schemas.microsoft.com/office/drawing/2014/main" id="{1BEF9BB1-59EE-450B-B3F3-7289367B75FB}"/>
              </a:ext>
            </a:extLst>
          </p:cNvPr>
          <p:cNvPicPr>
            <a:picLocks noGrp="1" noChangeAspect="1"/>
          </p:cNvPicPr>
          <p:nvPr>
            <p:ph type="pic" sz="quarter" idx="13"/>
          </p:nvPr>
        </p:nvPicPr>
        <p:blipFill>
          <a:blip r:embed="rId3"/>
          <a:srcRect l="16571" r="16979"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6F47348F-DDF5-B9B7-8CD5-8225DE1BC61C}"/>
              </a:ext>
            </a:extLst>
          </p:cNvPr>
          <p:cNvSpPr>
            <a:spLocks noGrp="1"/>
          </p:cNvSpPr>
          <p:nvPr>
            <p:ph type="title"/>
          </p:nvPr>
        </p:nvSpPr>
        <p:spPr>
          <a:xfrm>
            <a:off x="1002085" y="4374100"/>
            <a:ext cx="3897905" cy="1380814"/>
          </a:xfrm>
        </p:spPr>
        <p:txBody>
          <a:bodyPr anchor="t">
            <a:normAutofit/>
          </a:bodyPr>
          <a:lstStyle/>
          <a:p>
            <a:pPr>
              <a:lnSpc>
                <a:spcPct val="90000"/>
              </a:lnSpc>
            </a:pPr>
            <a:r>
              <a:rPr lang="en-US" sz="2600"/>
              <a:t>Couches, table attributaire, symbologie et plugins</a:t>
            </a:r>
          </a:p>
        </p:txBody>
      </p:sp>
      <p:sp>
        <p:nvSpPr>
          <p:cNvPr id="4" name="Content Placeholder 3">
            <a:extLst>
              <a:ext uri="{FF2B5EF4-FFF2-40B4-BE49-F238E27FC236}">
                <a16:creationId xmlns:a16="http://schemas.microsoft.com/office/drawing/2014/main" id="{9D44F5D6-57A2-4450-90AA-C0DD5BBDA74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99990" y="152400"/>
            <a:ext cx="6762816" cy="5738383"/>
          </a:xfrm>
        </p:spPr>
        <p:txBody>
          <a:bodyPr>
            <a:normAutofit fontScale="92500" lnSpcReduction="20000"/>
          </a:bodyPr>
          <a:lstStyle/>
          <a:p>
            <a:pPr marL="0" indent="0">
              <a:spcBef>
                <a:spcPts val="2500"/>
              </a:spcBef>
              <a:buFont typeface="Arial" panose="020B0604020202020204" pitchFamily="34" charset="0"/>
              <a:buNone/>
            </a:pPr>
            <a:r>
              <a:rPr lang="en-US" sz="2400" b="1" dirty="0"/>
              <a:t>Concept de couches dans QGIS</a:t>
            </a:r>
          </a:p>
          <a:p>
            <a:pPr marL="0" lvl="1" indent="0">
              <a:buFont typeface="Arial" panose="020B0604020202020204" pitchFamily="34" charset="0"/>
              <a:buNone/>
            </a:pPr>
            <a:r>
              <a:rPr sz="2600" dirty="0"/>
              <a:t>Une couche </a:t>
            </a:r>
            <a:r>
              <a:rPr sz="2600" dirty="0" err="1"/>
              <a:t>représente</a:t>
            </a:r>
            <a:r>
              <a:rPr sz="2600" dirty="0"/>
              <a:t> un ensemble de données </a:t>
            </a:r>
            <a:r>
              <a:rPr sz="2600" dirty="0" err="1"/>
              <a:t>géographiques</a:t>
            </a:r>
            <a:r>
              <a:rPr sz="2600" dirty="0"/>
              <a:t> dans un </a:t>
            </a:r>
            <a:r>
              <a:rPr sz="2600" dirty="0" err="1"/>
              <a:t>projet</a:t>
            </a:r>
            <a:r>
              <a:rPr sz="2600" dirty="0"/>
              <a:t> QGIS, </a:t>
            </a:r>
            <a:r>
              <a:rPr sz="2600" dirty="0" err="1"/>
              <a:t>comme</a:t>
            </a:r>
            <a:r>
              <a:rPr sz="2600" dirty="0"/>
              <a:t> les routes </a:t>
            </a:r>
            <a:r>
              <a:rPr sz="2600" dirty="0" err="1"/>
              <a:t>ou</a:t>
            </a:r>
            <a:r>
              <a:rPr sz="2600" dirty="0"/>
              <a:t> points </a:t>
            </a:r>
            <a:r>
              <a:rPr sz="2600" dirty="0" err="1"/>
              <a:t>d’intérêt</a:t>
            </a:r>
            <a:r>
              <a:rPr sz="2600" dirty="0"/>
              <a:t>.</a:t>
            </a:r>
            <a:endParaRPr lang="en-US" sz="2600" dirty="0"/>
          </a:p>
          <a:p>
            <a:pPr marL="0" indent="0">
              <a:spcBef>
                <a:spcPts val="2500"/>
              </a:spcBef>
              <a:buFont typeface="Arial" panose="020B0604020202020204" pitchFamily="34" charset="0"/>
              <a:buNone/>
            </a:pPr>
            <a:r>
              <a:rPr lang="en-US" sz="2400" b="1" dirty="0"/>
              <a:t>Table </a:t>
            </a:r>
            <a:r>
              <a:rPr lang="en-US" sz="2400" b="1" dirty="0" err="1"/>
              <a:t>attributaire</a:t>
            </a:r>
            <a:endParaRPr lang="en-US" sz="2400" b="1" dirty="0"/>
          </a:p>
          <a:p>
            <a:pPr marL="0" lvl="1" indent="0">
              <a:buFont typeface="Arial" panose="020B0604020202020204" pitchFamily="34" charset="0"/>
              <a:buNone/>
            </a:pPr>
            <a:r>
              <a:rPr sz="2200" dirty="0" err="1"/>
              <a:t>Chaque</a:t>
            </a:r>
            <a:r>
              <a:rPr sz="2200" dirty="0"/>
              <a:t> couche </a:t>
            </a:r>
            <a:r>
              <a:rPr sz="2200" dirty="0" err="1"/>
              <a:t>vecteur</a:t>
            </a:r>
            <a:r>
              <a:rPr sz="2200" dirty="0"/>
              <a:t> </a:t>
            </a:r>
            <a:r>
              <a:rPr sz="2200" dirty="0" err="1"/>
              <a:t>possède</a:t>
            </a:r>
            <a:r>
              <a:rPr sz="2200" dirty="0"/>
              <a:t> </a:t>
            </a:r>
            <a:r>
              <a:rPr sz="2200" dirty="0" err="1"/>
              <a:t>une</a:t>
            </a:r>
            <a:r>
              <a:rPr sz="2200" dirty="0"/>
              <a:t> table </a:t>
            </a:r>
            <a:r>
              <a:rPr sz="2200" dirty="0" err="1"/>
              <a:t>attributaire</a:t>
            </a:r>
            <a:r>
              <a:rPr sz="2200" dirty="0"/>
              <a:t> </a:t>
            </a:r>
            <a:r>
              <a:rPr sz="2200" dirty="0" err="1"/>
              <a:t>contenant</a:t>
            </a:r>
            <a:r>
              <a:rPr sz="2200" dirty="0"/>
              <a:t> des </a:t>
            </a:r>
            <a:r>
              <a:rPr sz="2200" dirty="0" err="1"/>
              <a:t>colonnes</a:t>
            </a:r>
            <a:r>
              <a:rPr sz="2200" dirty="0"/>
              <a:t> et </a:t>
            </a:r>
            <a:r>
              <a:rPr sz="2200" dirty="0" err="1"/>
              <a:t>lignes</a:t>
            </a:r>
            <a:r>
              <a:rPr sz="2200" dirty="0"/>
              <a:t> </a:t>
            </a:r>
            <a:r>
              <a:rPr sz="2200" dirty="0" err="1"/>
              <a:t>décrivant</a:t>
            </a:r>
            <a:r>
              <a:rPr sz="2200" dirty="0"/>
              <a:t> les </a:t>
            </a:r>
            <a:r>
              <a:rPr sz="2200" dirty="0" err="1"/>
              <a:t>caractéristiques</a:t>
            </a:r>
            <a:r>
              <a:rPr sz="2200" dirty="0"/>
              <a:t> des </a:t>
            </a:r>
            <a:r>
              <a:rPr sz="2200" dirty="0" err="1"/>
              <a:t>entités</a:t>
            </a:r>
            <a:r>
              <a:rPr sz="2200" dirty="0"/>
              <a:t>.</a:t>
            </a:r>
            <a:endParaRPr lang="en-US" sz="2200" dirty="0"/>
          </a:p>
          <a:p>
            <a:pPr marL="0" indent="0">
              <a:spcBef>
                <a:spcPts val="2500"/>
              </a:spcBef>
              <a:buFont typeface="Arial" panose="020B0604020202020204" pitchFamily="34" charset="0"/>
              <a:buNone/>
            </a:pPr>
            <a:r>
              <a:rPr lang="en-US" sz="2400" b="1" dirty="0" err="1"/>
              <a:t>Symbologie</a:t>
            </a:r>
            <a:r>
              <a:rPr lang="en-US" sz="2400" b="1" dirty="0"/>
              <a:t> des données</a:t>
            </a:r>
          </a:p>
          <a:p>
            <a:pPr marL="0" lvl="1" indent="0">
              <a:buFont typeface="Arial" panose="020B0604020202020204" pitchFamily="34" charset="0"/>
              <a:buNone/>
            </a:pPr>
            <a:r>
              <a:rPr sz="2400" dirty="0"/>
              <a:t>La </a:t>
            </a:r>
            <a:r>
              <a:rPr sz="2400" dirty="0" err="1"/>
              <a:t>symbologie</a:t>
            </a:r>
            <a:r>
              <a:rPr sz="2400" dirty="0"/>
              <a:t> </a:t>
            </a:r>
            <a:r>
              <a:rPr sz="2400" dirty="0" err="1"/>
              <a:t>stylise</a:t>
            </a:r>
            <a:r>
              <a:rPr sz="2400" dirty="0"/>
              <a:t> les données avec des couleurs, </a:t>
            </a:r>
            <a:r>
              <a:rPr sz="2400" dirty="0" err="1"/>
              <a:t>tailles</a:t>
            </a:r>
            <a:r>
              <a:rPr sz="2400" dirty="0"/>
              <a:t> et </a:t>
            </a:r>
            <a:r>
              <a:rPr sz="2400" dirty="0" err="1"/>
              <a:t>symboles</a:t>
            </a:r>
            <a:r>
              <a:rPr sz="2400" dirty="0"/>
              <a:t> pour </a:t>
            </a:r>
            <a:r>
              <a:rPr sz="2400" dirty="0" err="1"/>
              <a:t>une</a:t>
            </a:r>
            <a:r>
              <a:rPr sz="2400" dirty="0"/>
              <a:t> </a:t>
            </a:r>
            <a:r>
              <a:rPr sz="2400" dirty="0" err="1"/>
              <a:t>meilleure</a:t>
            </a:r>
            <a:r>
              <a:rPr sz="2400" dirty="0"/>
              <a:t> </a:t>
            </a:r>
            <a:r>
              <a:rPr sz="2400" dirty="0" err="1"/>
              <a:t>compréhension</a:t>
            </a:r>
            <a:r>
              <a:rPr sz="2400" dirty="0"/>
              <a:t> </a:t>
            </a:r>
            <a:r>
              <a:rPr sz="2400" dirty="0" err="1"/>
              <a:t>visuelle</a:t>
            </a:r>
            <a:r>
              <a:rPr sz="2400" dirty="0"/>
              <a:t>.</a:t>
            </a:r>
            <a:endParaRPr lang="en-US" sz="2400" dirty="0"/>
          </a:p>
          <a:p>
            <a:pPr marL="0" indent="0">
              <a:spcBef>
                <a:spcPts val="2500"/>
              </a:spcBef>
              <a:buFont typeface="Arial" panose="020B0604020202020204" pitchFamily="34" charset="0"/>
              <a:buNone/>
            </a:pPr>
            <a:r>
              <a:rPr lang="en-US" sz="2400" b="1" dirty="0"/>
              <a:t>Plugins QGIS</a:t>
            </a:r>
          </a:p>
          <a:p>
            <a:pPr marL="0" lvl="1" indent="0">
              <a:buFont typeface="Arial" panose="020B0604020202020204" pitchFamily="34" charset="0"/>
              <a:buNone/>
            </a:pPr>
            <a:r>
              <a:rPr sz="2400" dirty="0"/>
              <a:t>Les plugins </a:t>
            </a:r>
            <a:r>
              <a:rPr sz="2400" dirty="0" err="1"/>
              <a:t>ajoutent</a:t>
            </a:r>
            <a:r>
              <a:rPr sz="2400" dirty="0"/>
              <a:t> des </a:t>
            </a:r>
            <a:r>
              <a:rPr sz="2400" dirty="0" err="1"/>
              <a:t>fonctionnalités</a:t>
            </a:r>
            <a:r>
              <a:rPr sz="2400" dirty="0"/>
              <a:t> </a:t>
            </a:r>
            <a:r>
              <a:rPr sz="2400" dirty="0" err="1"/>
              <a:t>supplémentaires</a:t>
            </a:r>
            <a:r>
              <a:rPr sz="2400" dirty="0"/>
              <a:t> </a:t>
            </a:r>
            <a:r>
              <a:rPr sz="2400" dirty="0" err="1"/>
              <a:t>comme</a:t>
            </a:r>
            <a:r>
              <a:rPr sz="2400" dirty="0"/>
              <a:t> des </a:t>
            </a:r>
            <a:r>
              <a:rPr sz="2400" dirty="0" err="1"/>
              <a:t>outils</a:t>
            </a:r>
            <a:r>
              <a:rPr sz="2400" dirty="0"/>
              <a:t> </a:t>
            </a:r>
            <a:r>
              <a:rPr sz="2400" dirty="0" err="1"/>
              <a:t>d’analyse</a:t>
            </a:r>
            <a:r>
              <a:rPr sz="2400" dirty="0"/>
              <a:t> </a:t>
            </a:r>
            <a:r>
              <a:rPr sz="2400" dirty="0" err="1"/>
              <a:t>ou</a:t>
            </a:r>
            <a:r>
              <a:rPr sz="2400" dirty="0"/>
              <a:t> des </a:t>
            </a:r>
            <a:r>
              <a:rPr sz="2400" dirty="0" err="1"/>
              <a:t>connexions</a:t>
            </a:r>
            <a:r>
              <a:rPr sz="2400" dirty="0"/>
              <a:t> à des services </a:t>
            </a:r>
            <a:r>
              <a:rPr sz="2400" dirty="0" err="1"/>
              <a:t>en</a:t>
            </a:r>
            <a:r>
              <a:rPr sz="2400" dirty="0"/>
              <a:t> </a:t>
            </a:r>
            <a:r>
              <a:rPr sz="2400" dirty="0" err="1"/>
              <a:t>ligne</a:t>
            </a:r>
            <a:r>
              <a:rPr sz="2400" dirty="0"/>
              <a:t>.</a:t>
            </a:r>
            <a:endParaRPr lang="en-US" sz="2400" dirty="0"/>
          </a:p>
        </p:txBody>
      </p:sp>
      <p:sp>
        <p:nvSpPr>
          <p:cNvPr id="7" name="Slide Number Placeholder 6">
            <a:extLst>
              <a:ext uri="{FF2B5EF4-FFF2-40B4-BE49-F238E27FC236}">
                <a16:creationId xmlns:a16="http://schemas.microsoft.com/office/drawing/2014/main" id="{59613C05-5389-AF48-49A4-7B70387E9818}"/>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n-US" smtClean="0"/>
              <a:pPr rtl="0">
                <a:spcAft>
                  <a:spcPts val="600"/>
                </a:spcAft>
              </a:pPr>
              <a:t>9</a:t>
            </a:fld>
            <a:endParaRPr lang="en-US"/>
          </a:p>
        </p:txBody>
      </p:sp>
    </p:spTree>
    <p:extLst>
      <p:ext uri="{BB962C8B-B14F-4D97-AF65-F5344CB8AC3E}">
        <p14:creationId xmlns:p14="http://schemas.microsoft.com/office/powerpoint/2010/main" val="1239874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xpérience orange">
  <a:themeElements>
    <a:clrScheme name="Orange Experience">
      <a:dk1>
        <a:srgbClr val="131313"/>
      </a:dk1>
      <a:lt1>
        <a:sysClr val="window" lastClr="FFFFFF"/>
      </a:lt1>
      <a:dk2>
        <a:srgbClr val="444742"/>
      </a:dk2>
      <a:lt2>
        <a:srgbClr val="EDECE9"/>
      </a:lt2>
      <a:accent1>
        <a:srgbClr val="ED6845"/>
      </a:accent1>
      <a:accent2>
        <a:srgbClr val="F48A56"/>
      </a:accent2>
      <a:accent3>
        <a:srgbClr val="9FA295"/>
      </a:accent3>
      <a:accent4>
        <a:srgbClr val="5B6E74"/>
      </a:accent4>
      <a:accent5>
        <a:srgbClr val="6E7868"/>
      </a:accent5>
      <a:accent6>
        <a:srgbClr val="A1AAAA"/>
      </a:accent6>
      <a:hlink>
        <a:srgbClr val="F05814"/>
      </a:hlink>
      <a:folHlink>
        <a:srgbClr val="E99401"/>
      </a:folHlink>
    </a:clrScheme>
    <a:fontScheme name="Custom 40">
      <a:majorFont>
        <a:latin typeface="Oswald SemiBold"/>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angeExperience" id="{F3C6FDEA-AE41-472D-8E81-2DA7CC66D099}" vid="{5D82712B-855B-4627-96FB-F7C927B9D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0BD21B179B1749B10B6700D890B8C6" ma:contentTypeVersion="30" ma:contentTypeDescription="Create a new document." ma:contentTypeScope="" ma:versionID="a13b221ee5b949bd1d4a5301a6f516f4">
  <xsd:schema xmlns:xsd="http://www.w3.org/2001/XMLSchema" xmlns:xs="http://www.w3.org/2001/XMLSchema" xmlns:p="http://schemas.microsoft.com/office/2006/metadata/properties" xmlns:ns1="http://schemas.microsoft.com/sharepoint/v3" xmlns:ns2="9e626b82-2e62-4b56-b4f0-2eb243f478f4" xmlns:ns3="230e9df3-be65-4c73-a93b-d1236ebd677e" xmlns:ns4="543e3375-4853-4ccc-a3e2-1512ebb9cffd" targetNamespace="http://schemas.microsoft.com/office/2006/metadata/properties" ma:root="true" ma:fieldsID="233e7f4977957a9e20bc87caea750b4e" ns1:_="" ns2:_="" ns3:_="" ns4:_="">
    <xsd:import namespace="http://schemas.microsoft.com/sharepoint/v3"/>
    <xsd:import namespace="9e626b82-2e62-4b56-b4f0-2eb243f478f4"/>
    <xsd:import namespace="230e9df3-be65-4c73-a93b-d1236ebd677e"/>
    <xsd:import namespace="543e3375-4853-4ccc-a3e2-1512ebb9cffd"/>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4:SharedWithUsers" minOccurs="0"/>
                <xsd:element ref="ns4:SharedWithDetails" minOccurs="0"/>
                <xsd:element ref="ns2:MediaServiceAutoKeyPoints" minOccurs="0"/>
                <xsd:element ref="ns2:MediaServiceKeyPoints" minOccurs="0"/>
                <xsd:element ref="ns2:MediaServiceSearchProperties" minOccurs="0"/>
                <xsd:element ref="ns1:_ip_UnifiedCompliancePolicyProperties" minOccurs="0"/>
                <xsd:element ref="ns1:_ip_UnifiedCompliancePolicyUIAction" minOccurs="0"/>
                <xsd:element ref="ns2:MediaServiceDocTags" minOccurs="0"/>
                <xsd:element ref="ns2:MediaServiceDateTaken" minOccurs="0"/>
                <xsd:element ref="ns2:MediaLengthInSeconds" minOccurs="0"/>
                <xsd:element ref="ns2:MediaServiceObjectDetectorVersions" minOccurs="0"/>
                <xsd:element ref="ns2:MediaServiceSystemTags" minOccurs="0"/>
                <xsd:element ref="ns2:Styletags_x0028_include1_x002d_3_x0029_" minOccurs="0"/>
                <xsd:element ref="ns2:Vertical" minOccurs="0"/>
                <xsd:element ref="ns2:Intent" minOccurs="0"/>
                <xsd:element ref="ns2:Thumbnai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626b82-2e62-4b56-b4f0-2eb243f47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ocTags" ma:index="23" nillable="true" ma:displayName="MediaServiceDocTags" ma:hidden="true" ma:internalName="MediaServiceDocTag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element name="Styletags_x0028_include1_x002d_3_x0029_" ma:index="28" nillable="true" ma:displayName="Style tags (include 1 - 3)" ma:format="Dropdown" ma:internalName="Styletags_x0028_include1_x002d_3_x0029_">
      <xsd:simpleType>
        <xsd:restriction base="dms:Text">
          <xsd:maxLength value="255"/>
        </xsd:restriction>
      </xsd:simpleType>
    </xsd:element>
    <xsd:element name="Vertical" ma:index="29" nillable="true" ma:displayName="Vertical" ma:format="Dropdown" ma:internalName="Vertical">
      <xsd:complexType>
        <xsd:complexContent>
          <xsd:extension base="dms:MultiChoice">
            <xsd:sequence>
              <xsd:element name="Value" maxOccurs="unbounded" minOccurs="0" nillable="true">
                <xsd:simpleType>
                  <xsd:restriction base="dms:Choice">
                    <xsd:enumeration value="Animals &amp; pets"/>
                    <xsd:enumeration value="Art &amp; design"/>
                    <xsd:enumeration value="Beauty"/>
                    <xsd:enumeration value="Business"/>
                    <xsd:enumeration value="Fashion"/>
                    <xsd:enumeration value="Floral &amp; garden"/>
                    <xsd:enumeration value="Food &amp; drink"/>
                    <xsd:enumeration value="General"/>
                    <xsd:enumeration value="Health &amp; fitness"/>
                  </xsd:restriction>
                </xsd:simpleType>
              </xsd:element>
            </xsd:sequence>
          </xsd:extension>
        </xsd:complexContent>
      </xsd:complexType>
    </xsd:element>
    <xsd:element name="Intent" ma:index="30" nillable="true" ma:displayName="Intent" ma:format="Dropdown" ma:internalName="Intent">
      <xsd:complexType>
        <xsd:complexContent>
          <xsd:extension base="dms:MultiChoice">
            <xsd:sequence>
              <xsd:element name="Value" maxOccurs="unbounded" minOccurs="0" nillable="true">
                <xsd:simpleType>
                  <xsd:restriction base="dms:Choice">
                    <xsd:enumeration value="About me"/>
                    <xsd:enumeration value="Activism"/>
                    <xsd:enumeration value="Announcement - event"/>
                    <xsd:enumeration value="Announcement - product"/>
                    <xsd:enumeration value="Business"/>
                    <xsd:enumeration value="Celebrate - holiday"/>
                    <xsd:enumeration value="Celebrate - life moments"/>
                    <xsd:enumeration value="Engagement post"/>
                    <xsd:enumeration value="Grand opening"/>
                    <xsd:enumeration value="Marketplace"/>
                    <xsd:enumeration value="Open house"/>
                    <xsd:enumeration value="Quote"/>
                    <xsd:enumeration value="Sale"/>
                    <xsd:enumeration value="Simple phrases"/>
                    <xsd:enumeration value="Subscribe"/>
                    <xsd:enumeration value="Choice 16"/>
                  </xsd:restriction>
                </xsd:simpleType>
              </xsd:element>
            </xsd:sequence>
          </xsd:extension>
        </xsd:complexContent>
      </xsd:complexType>
    </xsd:element>
    <xsd:element name="Thumbnail" ma:index="31" nillable="true" ma:displayName="Thumbnail" ma:format="Thumbnail" ma:internalName="Thumbnail">
      <xsd:simpleType>
        <xsd:restriction base="dms:Unknown"/>
      </xsd:simpleType>
    </xsd:element>
    <xsd:element name="MediaServiceBillingMetadata" ma:index="32"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051309a-75b7-4c22-93ea-c24616af8dd0}" ma:internalName="TaxCatchAll" ma:showField="CatchAllData" ma:web="543e3375-4853-4ccc-a3e2-1512ebb9c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3e3375-4853-4ccc-a3e2-1512ebb9cff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MediaServiceKeyPoints xmlns="9e626b82-2e62-4b56-b4f0-2eb243f478f4" xsi:nil="true"/>
    <Thumbnail xmlns="9e626b82-2e62-4b56-b4f0-2eb243f478f4" xsi:nil="true"/>
    <Vertical xmlns="9e626b82-2e62-4b56-b4f0-2eb243f478f4" xsi:nil="true"/>
    <lcf76f155ced4ddcb4097134ff3c332f xmlns="9e626b82-2e62-4b56-b4f0-2eb243f478f4">
      <Terms xmlns="http://schemas.microsoft.com/office/infopath/2007/PartnerControls"/>
    </lcf76f155ced4ddcb4097134ff3c332f>
    <Styletags_x0028_include1_x002d_3_x0029_ xmlns="9e626b82-2e62-4b56-b4f0-2eb243f478f4" xsi:nil="true"/>
    <Intent xmlns="9e626b82-2e62-4b56-b4f0-2eb243f478f4" xsi:nil="true"/>
  </documentManagement>
</p:properties>
</file>

<file path=customXml/itemProps1.xml><?xml version="1.0" encoding="utf-8"?>
<ds:datastoreItem xmlns:ds="http://schemas.openxmlformats.org/officeDocument/2006/customXml" ds:itemID="{9566138A-5333-4F8F-852B-472D6D0F0B7A}">
  <ds:schemaRefs>
    <ds:schemaRef ds:uri="http://schemas.microsoft.com/sharepoint/v3/contenttype/forms"/>
  </ds:schemaRefs>
</ds:datastoreItem>
</file>

<file path=customXml/itemProps2.xml><?xml version="1.0" encoding="utf-8"?>
<ds:datastoreItem xmlns:ds="http://schemas.openxmlformats.org/officeDocument/2006/customXml" ds:itemID="{2B0DE830-EED1-4CAE-998E-FBCE2D596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626b82-2e62-4b56-b4f0-2eb243f478f4"/>
    <ds:schemaRef ds:uri="230e9df3-be65-4c73-a93b-d1236ebd677e"/>
    <ds:schemaRef ds:uri="543e3375-4853-4ccc-a3e2-1512ebb9c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BC0E98-53B2-45AC-A2D3-5CB4F53EE9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9e626b82-2e62-4b56-b4f0-2eb243f478f4"/>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29</TotalTime>
  <Words>1819</Words>
  <Application>Microsoft Office PowerPoint</Application>
  <PresentationFormat>Widescreen</PresentationFormat>
  <Paragraphs>114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Oswald SemiBold</vt:lpstr>
      <vt:lpstr>Univers Condensed Light</vt:lpstr>
      <vt:lpstr>Expérience orange</vt:lpstr>
      <vt:lpstr>Formation QGIS - Partie Théorique</vt:lpstr>
      <vt:lpstr>Introduction au SIG</vt:lpstr>
      <vt:lpstr>Définition et importance du SIG</vt:lpstr>
      <vt:lpstr>Types de données géospatiales</vt:lpstr>
      <vt:lpstr>Vecteur, raster et formats courants</vt:lpstr>
      <vt:lpstr>Présentation de QGIS</vt:lpstr>
      <vt:lpstr>Caractéristiques et interface</vt:lpstr>
      <vt:lpstr>Concepts clés avant la pratique</vt:lpstr>
      <vt:lpstr>Couches, table attributaire, symbologie et plugins</vt:lpstr>
      <vt:lpstr>Système de Coordonnées de Référence (SCR)</vt:lpstr>
      <vt:lpstr>Définition et importance du SCR</vt:lpstr>
      <vt:lpstr>Bonnes pratiques</vt:lpstr>
      <vt:lpstr>Organisation et vérification</vt:lpstr>
      <vt:lpstr>Cas d’usage</vt:lpstr>
      <vt:lpstr>Applications pratiques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Andry RABEMANANTSOA</dc:creator>
  <cp:lastModifiedBy>Andry RABEMANANTSOA</cp:lastModifiedBy>
  <cp:revision>9</cp:revision>
  <dcterms:created xsi:type="dcterms:W3CDTF">2025-08-04T23:28:37Z</dcterms:created>
  <dcterms:modified xsi:type="dcterms:W3CDTF">2025-11-27T12:19:47Z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0x010100F70BD21B179B1749B10B6700D890B8C6</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2025-11-27T05:52:35Z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49ef74d7-1e96-4179-ac4f-0069bcf08a1e</vt:lpwstr>
  </property>
  <property fmtid="{D5CDD505-2E9C-101B-9397-08002B2CF9AE}" pid="10" name="MSIP_Label_2a3a108f-898d-4589-9ebc-7ee3b46df9b8_ContentBits">
    <vt:lpwstr>0</vt:lpwstr>
  </property>
  <property fmtid="{D5CDD505-2E9C-101B-9397-08002B2CF9AE}" pid="11" name="MSIP_Label_2a3a108f-898d-4589-9ebc-7ee3b46df9b8_Tag">
    <vt:lpwstr>10, 3, 0, 2</vt:lpwstr>
  </property>
</Properties>
</file>